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78a4ccb4f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79bb1a24445cc"/>
  </p:sldMasterIdLst>
  <p:sldIdLst>
    <p:sldId xmlns:r="http://schemas.openxmlformats.org/officeDocument/2006/relationships" id="256" r:id="Rdb2a2845261d4786"/>
    <p:sldId xmlns:r="http://schemas.openxmlformats.org/officeDocument/2006/relationships" id="257" r:id="Rbef488d93fac4d5c"/>
    <p:sldId xmlns:r="http://schemas.openxmlformats.org/officeDocument/2006/relationships" id="258" r:id="Rf324c189ca394781"/>
    <p:sldId xmlns:r="http://schemas.openxmlformats.org/officeDocument/2006/relationships" id="259" r:id="Rc9be6f6fec034f6a"/>
    <p:sldId xmlns:r="http://schemas.openxmlformats.org/officeDocument/2006/relationships" id="260" r:id="R2a00ae0fd4dc492b"/>
    <p:sldId xmlns:r="http://schemas.openxmlformats.org/officeDocument/2006/relationships" id="261" r:id="Rc621ace05e12456c"/>
    <p:sldId xmlns:r="http://schemas.openxmlformats.org/officeDocument/2006/relationships" id="262" r:id="R5e6eab39e80a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79bb1a24445cc" /><Relationship Type="http://schemas.openxmlformats.org/officeDocument/2006/relationships/slide" Target="/ppt/slides/slide1.xml" Id="Rdb2a2845261d4786" /><Relationship Type="http://schemas.openxmlformats.org/officeDocument/2006/relationships/slide" Target="/ppt/slides/slide2.xml" Id="Rbef488d93fac4d5c" /><Relationship Type="http://schemas.openxmlformats.org/officeDocument/2006/relationships/slide" Target="/ppt/slides/slide3.xml" Id="Rf324c189ca394781" /><Relationship Type="http://schemas.openxmlformats.org/officeDocument/2006/relationships/slide" Target="/ppt/slides/slide4.xml" Id="Rc9be6f6fec034f6a" /><Relationship Type="http://schemas.openxmlformats.org/officeDocument/2006/relationships/slide" Target="/ppt/slides/slide5.xml" Id="R2a00ae0fd4dc492b" /><Relationship Type="http://schemas.openxmlformats.org/officeDocument/2006/relationships/slide" Target="/ppt/slides/slide6.xml" Id="Rc621ace05e12456c" /><Relationship Type="http://schemas.openxmlformats.org/officeDocument/2006/relationships/slide" Target="/ppt/slides/slide7.xml" Id="R5e6eab39e80a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2c3e21dad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d660e980442a1" /><Relationship Type="http://schemas.openxmlformats.org/officeDocument/2006/relationships/theme" Target="/ppt/slideMasters/theme/theme1.xml" Id="R9020c934f39e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d660e9804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a31d97d59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1d687cf9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327616b9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0c32d8ee1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98f96db9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4b17fed34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fe25e72be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VINDVEGGEN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VINDVEGGEN ARKITEKTER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5 866 540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GLOMNES MARTIN  –  72,0 %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TOR ARNSTEIN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BÆRHEIM ANDERS ESPEN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 CHRISTINA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NILL MATHIAS CHRISTIAN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HEXEBERG WENCHE JAKOBSEN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Stortorget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07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971 231 270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VINDVEGGEN ARKITEKTER AS</a:t>
            </a:r>
          </a:p>
        </p:txBody>
      </p:sp>
    </p:spTree>
  </p:cSld>
  <p:clrMapOvr>
    <a:masterClrMapping xmlns:a="http://schemas.openxmlformats.org/drawingml/2006/main"/>
  </p:clrMapOvr>
</p:sld>
</file>