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f6948b75747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1d36dc500f4c61"/>
  </p:sldMasterIdLst>
  <p:sldIdLst>
    <p:sldId xmlns:r="http://schemas.openxmlformats.org/officeDocument/2006/relationships" id="256" r:id="R883f337725e54888"/>
    <p:sldId xmlns:r="http://schemas.openxmlformats.org/officeDocument/2006/relationships" id="257" r:id="Rfe8ff617e1934c1e"/>
    <p:sldId xmlns:r="http://schemas.openxmlformats.org/officeDocument/2006/relationships" id="258" r:id="R15f7355cf13f4016"/>
    <p:sldId xmlns:r="http://schemas.openxmlformats.org/officeDocument/2006/relationships" id="259" r:id="Ra63a505b09194e84"/>
    <p:sldId xmlns:r="http://schemas.openxmlformats.org/officeDocument/2006/relationships" id="260" r:id="R3e2b85228379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d36dc500f4c61" /><Relationship Type="http://schemas.openxmlformats.org/officeDocument/2006/relationships/slide" Target="/ppt/slides/slide1.xml" Id="R883f337725e54888" /><Relationship Type="http://schemas.openxmlformats.org/officeDocument/2006/relationships/slide" Target="/ppt/slides/slide2.xml" Id="Rfe8ff617e1934c1e" /><Relationship Type="http://schemas.openxmlformats.org/officeDocument/2006/relationships/slide" Target="/ppt/slides/slide3.xml" Id="R15f7355cf13f4016" /><Relationship Type="http://schemas.openxmlformats.org/officeDocument/2006/relationships/slide" Target="/ppt/slides/slide4.xml" Id="Ra63a505b09194e84" /><Relationship Type="http://schemas.openxmlformats.org/officeDocument/2006/relationships/slide" Target="/ppt/slides/slide5.xml" Id="R3e2b85228379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dbeb5e23d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cf04bc8f94344" /><Relationship Type="http://schemas.openxmlformats.org/officeDocument/2006/relationships/theme" Target="/ppt/slideMasters/theme/theme1.xml" Id="Rb742bffc7dea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cf04bc8f9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f656bb28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0db53a85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0f0218cc1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f7a472dcc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6a04dd54c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LANNEM ØSTFOLD HÅNDVERKSSENTER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LANNEM ØSTFOLD HÅNDVERKSSENTER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LANNEM ØSTFOLD HÅNDVERKSSENTER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LANNEM ØSTFOLD HÅNDVERKSSENTER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LANNEM ØSTFOLD HÅNDVERKSSENTER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LANNEM ØSTFOLD HÅNDVERKSSENTER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971 230 614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LANNEM ØSTFOLD HÅNDVERKSSENTER AS</a:t>
            </a:r>
          </a:p>
        </p:txBody>
      </p:sp>
    </p:spTree>
  </p:cSld>
  <p:clrMapOvr>
    <a:masterClrMapping xmlns:a="http://schemas.openxmlformats.org/drawingml/2006/main"/>
  </p:clrMapOvr>
</p:sld>
</file>