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886a65b4ad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fede5e34544e25"/>
  </p:sldMasterIdLst>
  <p:sldIdLst>
    <p:sldId xmlns:r="http://schemas.openxmlformats.org/officeDocument/2006/relationships" id="256" r:id="Rfef416876bdd4e56"/>
    <p:sldId xmlns:r="http://schemas.openxmlformats.org/officeDocument/2006/relationships" id="257" r:id="R96174ee57191443f"/>
    <p:sldId xmlns:r="http://schemas.openxmlformats.org/officeDocument/2006/relationships" id="258" r:id="R9f816590b9964211"/>
    <p:sldId xmlns:r="http://schemas.openxmlformats.org/officeDocument/2006/relationships" id="259" r:id="R40c6352802454c87"/>
    <p:sldId xmlns:r="http://schemas.openxmlformats.org/officeDocument/2006/relationships" id="260" r:id="Rdcde5db8b64d4ede"/>
    <p:sldId xmlns:r="http://schemas.openxmlformats.org/officeDocument/2006/relationships" id="261" r:id="R1d61ec3af9d14bdc"/>
    <p:sldId xmlns:r="http://schemas.openxmlformats.org/officeDocument/2006/relationships" id="262" r:id="Rda3d543aee74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ede5e34544e25" /><Relationship Type="http://schemas.openxmlformats.org/officeDocument/2006/relationships/slide" Target="/ppt/slides/slide1.xml" Id="Rfef416876bdd4e56" /><Relationship Type="http://schemas.openxmlformats.org/officeDocument/2006/relationships/slide" Target="/ppt/slides/slide2.xml" Id="R96174ee57191443f" /><Relationship Type="http://schemas.openxmlformats.org/officeDocument/2006/relationships/slide" Target="/ppt/slides/slide3.xml" Id="R9f816590b9964211" /><Relationship Type="http://schemas.openxmlformats.org/officeDocument/2006/relationships/slide" Target="/ppt/slides/slide4.xml" Id="R40c6352802454c87" /><Relationship Type="http://schemas.openxmlformats.org/officeDocument/2006/relationships/slide" Target="/ppt/slides/slide5.xml" Id="Rdcde5db8b64d4ede" /><Relationship Type="http://schemas.openxmlformats.org/officeDocument/2006/relationships/slide" Target="/ppt/slides/slide6.xml" Id="R1d61ec3af9d14bdc" /><Relationship Type="http://schemas.openxmlformats.org/officeDocument/2006/relationships/slide" Target="/ppt/slides/slide7.xml" Id="Rda3d543aee74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7fce0dcdb48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347e6d618467b" /><Relationship Type="http://schemas.openxmlformats.org/officeDocument/2006/relationships/theme" Target="/ppt/slideMasters/theme/theme1.xml" Id="R0cfd11705a68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5347e6d61846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30e3468fe4f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24bb4128f49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78f97a82248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fd9ff0fb8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da9072e08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3c933283243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729f94ae4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GNISTEN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GNISTEN INSTALLASJON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29 631 676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4 212 833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3 400 848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3 716 460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12 539 123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UHNGER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ØSTBY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UHNGER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 TOMMY JOHANSSON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Kværnerveien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roy@gnisten.no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www.gnisten.no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971 230 126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GNISTEN INSTALLASJON AS</a:t>
            </a:r>
          </a:p>
        </p:txBody>
      </p:sp>
    </p:spTree>
  </p:cSld>
  <p:clrMapOvr>
    <a:masterClrMapping xmlns:a="http://schemas.openxmlformats.org/drawingml/2006/main"/>
  </p:clrMapOvr>
</p:sld>
</file>