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aee0ddf8d14b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31db0456c44858"/>
  </p:sldMasterIdLst>
  <p:sldIdLst>
    <p:sldId xmlns:r="http://schemas.openxmlformats.org/officeDocument/2006/relationships" id="256" r:id="Reeb43312c4dc4148"/>
    <p:sldId xmlns:r="http://schemas.openxmlformats.org/officeDocument/2006/relationships" id="257" r:id="R464d9f9d9601495b"/>
    <p:sldId xmlns:r="http://schemas.openxmlformats.org/officeDocument/2006/relationships" id="258" r:id="Rca177df8001f4470"/>
    <p:sldId xmlns:r="http://schemas.openxmlformats.org/officeDocument/2006/relationships" id="259" r:id="Rf7347dcba7c74782"/>
    <p:sldId xmlns:r="http://schemas.openxmlformats.org/officeDocument/2006/relationships" id="260" r:id="R05bc403aa48e428b"/>
    <p:sldId xmlns:r="http://schemas.openxmlformats.org/officeDocument/2006/relationships" id="261" r:id="Ra3a6e13323054c72"/>
    <p:sldId xmlns:r="http://schemas.openxmlformats.org/officeDocument/2006/relationships" id="262" r:id="R98c28ff98dfd41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1db0456c44858" /><Relationship Type="http://schemas.openxmlformats.org/officeDocument/2006/relationships/slide" Target="/ppt/slides/slide1.xml" Id="Reeb43312c4dc4148" /><Relationship Type="http://schemas.openxmlformats.org/officeDocument/2006/relationships/slide" Target="/ppt/slides/slide2.xml" Id="R464d9f9d9601495b" /><Relationship Type="http://schemas.openxmlformats.org/officeDocument/2006/relationships/slide" Target="/ppt/slides/slide3.xml" Id="Rca177df8001f4470" /><Relationship Type="http://schemas.openxmlformats.org/officeDocument/2006/relationships/slide" Target="/ppt/slides/slide4.xml" Id="Rf7347dcba7c74782" /><Relationship Type="http://schemas.openxmlformats.org/officeDocument/2006/relationships/slide" Target="/ppt/slides/slide5.xml" Id="R05bc403aa48e428b" /><Relationship Type="http://schemas.openxmlformats.org/officeDocument/2006/relationships/slide" Target="/ppt/slides/slide6.xml" Id="Ra3a6e13323054c72" /><Relationship Type="http://schemas.openxmlformats.org/officeDocument/2006/relationships/slide" Target="/ppt/slides/slide7.xml" Id="R98c28ff98dfd41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c3c0d324047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0954c33ca462f" /><Relationship Type="http://schemas.openxmlformats.org/officeDocument/2006/relationships/theme" Target="/ppt/slideMasters/theme/theme1.xml" Id="R075ba54d39914f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70954c33ca46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c03042fae43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3431df04848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4d848922c4b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d6b03e4864b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22e8b653a45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5aec260a34f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6c13d539041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STRØGET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STRØGET EIENDOM AS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397 188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1 060 303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ELEKTRO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JERN &amp; FARGE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