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f4ba950f9648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1eab9f4f914249"/>
  </p:sldMasterIdLst>
  <p:sldIdLst>
    <p:sldId xmlns:r="http://schemas.openxmlformats.org/officeDocument/2006/relationships" id="256" r:id="R44a3f9a0429f4a77"/>
    <p:sldId xmlns:r="http://schemas.openxmlformats.org/officeDocument/2006/relationships" id="257" r:id="R4bdacb4f544d47a9"/>
    <p:sldId xmlns:r="http://schemas.openxmlformats.org/officeDocument/2006/relationships" id="258" r:id="Rbcbf6d69835b48a6"/>
    <p:sldId xmlns:r="http://schemas.openxmlformats.org/officeDocument/2006/relationships" id="259" r:id="R2fd1cc67c12d4661"/>
    <p:sldId xmlns:r="http://schemas.openxmlformats.org/officeDocument/2006/relationships" id="260" r:id="Rcd6eecd2a9da4d4c"/>
    <p:sldId xmlns:r="http://schemas.openxmlformats.org/officeDocument/2006/relationships" id="261" r:id="Rb7995aeaa9cb4ca1"/>
    <p:sldId xmlns:r="http://schemas.openxmlformats.org/officeDocument/2006/relationships" id="262" r:id="R70c0494d0ab0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eab9f4f914249" /><Relationship Type="http://schemas.openxmlformats.org/officeDocument/2006/relationships/slide" Target="/ppt/slides/slide1.xml" Id="R44a3f9a0429f4a77" /><Relationship Type="http://schemas.openxmlformats.org/officeDocument/2006/relationships/slide" Target="/ppt/slides/slide2.xml" Id="R4bdacb4f544d47a9" /><Relationship Type="http://schemas.openxmlformats.org/officeDocument/2006/relationships/slide" Target="/ppt/slides/slide3.xml" Id="Rbcbf6d69835b48a6" /><Relationship Type="http://schemas.openxmlformats.org/officeDocument/2006/relationships/slide" Target="/ppt/slides/slide4.xml" Id="R2fd1cc67c12d4661" /><Relationship Type="http://schemas.openxmlformats.org/officeDocument/2006/relationships/slide" Target="/ppt/slides/slide5.xml" Id="Rcd6eecd2a9da4d4c" /><Relationship Type="http://schemas.openxmlformats.org/officeDocument/2006/relationships/slide" Target="/ppt/slides/slide6.xml" Id="Rb7995aeaa9cb4ca1" /><Relationship Type="http://schemas.openxmlformats.org/officeDocument/2006/relationships/slide" Target="/ppt/slides/slide7.xml" Id="R70c0494d0ab0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485f147e94e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9b92e9fdd4415" /><Relationship Type="http://schemas.openxmlformats.org/officeDocument/2006/relationships/theme" Target="/ppt/slideMasters/theme/theme1.xml" Id="R0d3de3258ce4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59b92e9fdd44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4a4cef5c743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2d736cf4947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b7a38aef048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a309a7021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2cb634e904b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9583188e243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60ba0245549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KAMØY ENTERPRISES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KAMØY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KAMØY ENTERPRISES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KAMØY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KAMØY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KAMØY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−272 102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KAMØY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KAMØY MARIT JOHANNA AOUDE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KAMØY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Riddervolds gate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49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post@kamoey.no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www.åkk.no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971 228 741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KAMØY ENTERPRISES AS</a:t>
            </a:r>
          </a:p>
        </p:txBody>
      </p:sp>
    </p:spTree>
  </p:cSld>
  <p:clrMapOvr>
    <a:masterClrMapping xmlns:a="http://schemas.openxmlformats.org/drawingml/2006/main"/>
  </p:clrMapOvr>
</p:sld>
</file>