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155e93e8b34e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a9fae604b648c5"/>
  </p:sldMasterIdLst>
  <p:sldIdLst>
    <p:sldId xmlns:r="http://schemas.openxmlformats.org/officeDocument/2006/relationships" id="256" r:id="Rcf67578440cd49ee"/>
    <p:sldId xmlns:r="http://schemas.openxmlformats.org/officeDocument/2006/relationships" id="257" r:id="R008ae8366c6e44fe"/>
    <p:sldId xmlns:r="http://schemas.openxmlformats.org/officeDocument/2006/relationships" id="258" r:id="R249fbbe771694436"/>
    <p:sldId xmlns:r="http://schemas.openxmlformats.org/officeDocument/2006/relationships" id="259" r:id="R78e4b6109112415d"/>
    <p:sldId xmlns:r="http://schemas.openxmlformats.org/officeDocument/2006/relationships" id="260" r:id="R4d9754b977524aee"/>
    <p:sldId xmlns:r="http://schemas.openxmlformats.org/officeDocument/2006/relationships" id="261" r:id="Re5b7a2e7a35940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a9fae604b648c5" /><Relationship Type="http://schemas.openxmlformats.org/officeDocument/2006/relationships/slide" Target="/ppt/slides/slide1.xml" Id="Rcf67578440cd49ee" /><Relationship Type="http://schemas.openxmlformats.org/officeDocument/2006/relationships/slide" Target="/ppt/slides/slide2.xml" Id="R008ae8366c6e44fe" /><Relationship Type="http://schemas.openxmlformats.org/officeDocument/2006/relationships/slide" Target="/ppt/slides/slide3.xml" Id="R249fbbe771694436" /><Relationship Type="http://schemas.openxmlformats.org/officeDocument/2006/relationships/slide" Target="/ppt/slides/slide4.xml" Id="R78e4b6109112415d" /><Relationship Type="http://schemas.openxmlformats.org/officeDocument/2006/relationships/slide" Target="/ppt/slides/slide5.xml" Id="R4d9754b977524aee" /><Relationship Type="http://schemas.openxmlformats.org/officeDocument/2006/relationships/slide" Target="/ppt/slides/slide6.xml" Id="Re5b7a2e7a35940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e0017f3e7c47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ace64a1d149c4" /><Relationship Type="http://schemas.openxmlformats.org/officeDocument/2006/relationships/theme" Target="/ppt/slideMasters/theme/theme1.xml" Id="Re4c5c5bb8ac148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6ace64a1d149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ad9076b1342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deedadae740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319cfc7c048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bada0c80348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22f4fc8ce4e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b74b6ab9049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FIVE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FIVE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FIVE ELEKTRO AS ble etablert [år] og holder til i Mjøndalen.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FIVE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FIVE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FIVE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FIVE HOLDING AS  –  74,0 %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FIVE ELEKTRO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NIKOLAI LISTHAUG ALVESTAD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INGE SKOMAKERSTUEN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PEDERSEN AKSBERG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FIVE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23 60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post@five-elektro.no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971 227 435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FIVE ELEKTRO AS</a:t>
            </a:r>
          </a:p>
        </p:txBody>
      </p:sp>
    </p:spTree>
  </p:cSld>
  <p:clrMapOvr>
    <a:masterClrMapping xmlns:a="http://schemas.openxmlformats.org/drawingml/2006/main"/>
  </p:clrMapOvr>
</p:sld>
</file>