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41930c3bf54e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e13ac576e7413a"/>
  </p:sldMasterIdLst>
  <p:sldIdLst>
    <p:sldId xmlns:r="http://schemas.openxmlformats.org/officeDocument/2006/relationships" id="256" r:id="R53f8057b893a43be"/>
    <p:sldId xmlns:r="http://schemas.openxmlformats.org/officeDocument/2006/relationships" id="257" r:id="Rb016feb6ef554488"/>
    <p:sldId xmlns:r="http://schemas.openxmlformats.org/officeDocument/2006/relationships" id="258" r:id="Rf59b1dd3b4ac47f6"/>
    <p:sldId xmlns:r="http://schemas.openxmlformats.org/officeDocument/2006/relationships" id="259" r:id="R197efebc43a24d62"/>
    <p:sldId xmlns:r="http://schemas.openxmlformats.org/officeDocument/2006/relationships" id="260" r:id="Rac6eb94655004500"/>
    <p:sldId xmlns:r="http://schemas.openxmlformats.org/officeDocument/2006/relationships" id="261" r:id="R5d64aaea79e248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e13ac576e7413a" /><Relationship Type="http://schemas.openxmlformats.org/officeDocument/2006/relationships/slide" Target="/ppt/slides/slide1.xml" Id="R53f8057b893a43be" /><Relationship Type="http://schemas.openxmlformats.org/officeDocument/2006/relationships/slide" Target="/ppt/slides/slide2.xml" Id="Rb016feb6ef554488" /><Relationship Type="http://schemas.openxmlformats.org/officeDocument/2006/relationships/slide" Target="/ppt/slides/slide3.xml" Id="Rf59b1dd3b4ac47f6" /><Relationship Type="http://schemas.openxmlformats.org/officeDocument/2006/relationships/slide" Target="/ppt/slides/slide4.xml" Id="R197efebc43a24d62" /><Relationship Type="http://schemas.openxmlformats.org/officeDocument/2006/relationships/slide" Target="/ppt/slides/slide5.xml" Id="Rac6eb94655004500" /><Relationship Type="http://schemas.openxmlformats.org/officeDocument/2006/relationships/slide" Target="/ppt/slides/slide6.xml" Id="R5d64aaea79e248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64819282fc4f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644edd0bb4874" /><Relationship Type="http://schemas.openxmlformats.org/officeDocument/2006/relationships/theme" Target="/ppt/slideMasters/theme/theme1.xml" Id="Rd6c3cfd3246a41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5644edd0bb48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f1c0b0de6849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5a6ac45ba42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a5ab7c83b42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a09620dc74b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34b1228ac748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fa955633b49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FIRMANETT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FIRMANETT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FIRMANETT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FIRMANETT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FIRMANETT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FIRMANETT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−298 574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FIRMANETT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971 226 668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FIRMANETT AS</a:t>
            </a:r>
          </a:p>
        </p:txBody>
      </p:sp>
    </p:spTree>
  </p:cSld>
  <p:clrMapOvr>
    <a:masterClrMapping xmlns:a="http://schemas.openxmlformats.org/drawingml/2006/main"/>
  </p:clrMapOvr>
</p:sld>
</file>