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d84dac7fa844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90f227d0b4cf1"/>
  </p:sldMasterIdLst>
  <p:sldIdLst>
    <p:sldId xmlns:r="http://schemas.openxmlformats.org/officeDocument/2006/relationships" id="256" r:id="R9b3ab598700940b3"/>
    <p:sldId xmlns:r="http://schemas.openxmlformats.org/officeDocument/2006/relationships" id="257" r:id="R2ee8fdd5cc2e4826"/>
    <p:sldId xmlns:r="http://schemas.openxmlformats.org/officeDocument/2006/relationships" id="258" r:id="Rb3322242bc564ab7"/>
    <p:sldId xmlns:r="http://schemas.openxmlformats.org/officeDocument/2006/relationships" id="259" r:id="R39b8b777054d441e"/>
    <p:sldId xmlns:r="http://schemas.openxmlformats.org/officeDocument/2006/relationships" id="260" r:id="R5b7b514d2f38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90f227d0b4cf1" /><Relationship Type="http://schemas.openxmlformats.org/officeDocument/2006/relationships/slide" Target="/ppt/slides/slide1.xml" Id="R9b3ab598700940b3" /><Relationship Type="http://schemas.openxmlformats.org/officeDocument/2006/relationships/slide" Target="/ppt/slides/slide2.xml" Id="R2ee8fdd5cc2e4826" /><Relationship Type="http://schemas.openxmlformats.org/officeDocument/2006/relationships/slide" Target="/ppt/slides/slide3.xml" Id="Rb3322242bc564ab7" /><Relationship Type="http://schemas.openxmlformats.org/officeDocument/2006/relationships/slide" Target="/ppt/slides/slide4.xml" Id="R39b8b777054d441e" /><Relationship Type="http://schemas.openxmlformats.org/officeDocument/2006/relationships/slide" Target="/ppt/slides/slide5.xml" Id="R5b7b514d2f38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681b3d9c2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f2ae1505847b4" /><Relationship Type="http://schemas.openxmlformats.org/officeDocument/2006/relationships/theme" Target="/ppt/slideMasters/theme/theme1.xml" Id="R6451a69844a9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f2ae15058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0db46b46a42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476a6d15a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5df52978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7d1870285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7dea8bc5d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LAZARUS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LAZARUS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LAZARUS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LAZARUS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LAZARUS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LAZARUS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971 226 196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LAZARUS AS</a:t>
            </a:r>
          </a:p>
        </p:txBody>
      </p:sp>
    </p:spTree>
  </p:cSld>
  <p:clrMapOvr>
    <a:masterClrMapping xmlns:a="http://schemas.openxmlformats.org/drawingml/2006/main"/>
  </p:clrMapOvr>
</p:sld>
</file>