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2ddd503dfa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ff94419894be7"/>
  </p:sldMasterIdLst>
  <p:sldIdLst>
    <p:sldId xmlns:r="http://schemas.openxmlformats.org/officeDocument/2006/relationships" id="256" r:id="R04dcc8f407a64f7a"/>
    <p:sldId xmlns:r="http://schemas.openxmlformats.org/officeDocument/2006/relationships" id="257" r:id="R1f35da97aa384869"/>
    <p:sldId xmlns:r="http://schemas.openxmlformats.org/officeDocument/2006/relationships" id="258" r:id="R7b95df71c7d34644"/>
    <p:sldId xmlns:r="http://schemas.openxmlformats.org/officeDocument/2006/relationships" id="259" r:id="Rc9f859a1b9814b50"/>
    <p:sldId xmlns:r="http://schemas.openxmlformats.org/officeDocument/2006/relationships" id="260" r:id="R1839ee749448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ff94419894be7" /><Relationship Type="http://schemas.openxmlformats.org/officeDocument/2006/relationships/slide" Target="/ppt/slides/slide1.xml" Id="R04dcc8f407a64f7a" /><Relationship Type="http://schemas.openxmlformats.org/officeDocument/2006/relationships/slide" Target="/ppt/slides/slide2.xml" Id="R1f35da97aa384869" /><Relationship Type="http://schemas.openxmlformats.org/officeDocument/2006/relationships/slide" Target="/ppt/slides/slide3.xml" Id="R7b95df71c7d34644" /><Relationship Type="http://schemas.openxmlformats.org/officeDocument/2006/relationships/slide" Target="/ppt/slides/slide4.xml" Id="Rc9f859a1b9814b50" /><Relationship Type="http://schemas.openxmlformats.org/officeDocument/2006/relationships/slide" Target="/ppt/slides/slide5.xml" Id="R1839ee749448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3b75cc6ea0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7965714c24bd0" /><Relationship Type="http://schemas.openxmlformats.org/officeDocument/2006/relationships/theme" Target="/ppt/slideMasters/theme/theme1.xml" Id="R25f94e5eb398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7965714c24b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49ac121af45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c8705106e41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ad54e77c048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b77ac9090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f6e74115c49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 ROGNE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ROGNE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Fjørtoft-vegen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971 224 924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