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947c75ca748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a5dfa95684108"/>
  </p:sldMasterIdLst>
  <p:sldIdLst>
    <p:sldId xmlns:r="http://schemas.openxmlformats.org/officeDocument/2006/relationships" id="256" r:id="R2b75a93ab2ea4c8a"/>
    <p:sldId xmlns:r="http://schemas.openxmlformats.org/officeDocument/2006/relationships" id="257" r:id="R080f67ededb34b32"/>
    <p:sldId xmlns:r="http://schemas.openxmlformats.org/officeDocument/2006/relationships" id="258" r:id="R492268022739443d"/>
    <p:sldId xmlns:r="http://schemas.openxmlformats.org/officeDocument/2006/relationships" id="259" r:id="Ra80aab3529a44798"/>
    <p:sldId xmlns:r="http://schemas.openxmlformats.org/officeDocument/2006/relationships" id="260" r:id="Ra9aa68d0e11b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a5dfa95684108" /><Relationship Type="http://schemas.openxmlformats.org/officeDocument/2006/relationships/slide" Target="/ppt/slides/slide1.xml" Id="R2b75a93ab2ea4c8a" /><Relationship Type="http://schemas.openxmlformats.org/officeDocument/2006/relationships/slide" Target="/ppt/slides/slide2.xml" Id="R080f67ededb34b32" /><Relationship Type="http://schemas.openxmlformats.org/officeDocument/2006/relationships/slide" Target="/ppt/slides/slide3.xml" Id="R492268022739443d" /><Relationship Type="http://schemas.openxmlformats.org/officeDocument/2006/relationships/slide" Target="/ppt/slides/slide4.xml" Id="Ra80aab3529a44798" /><Relationship Type="http://schemas.openxmlformats.org/officeDocument/2006/relationships/slide" Target="/ppt/slides/slide5.xml" Id="Ra9aa68d0e11b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e3bde026c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d4654e32143b6" /><Relationship Type="http://schemas.openxmlformats.org/officeDocument/2006/relationships/theme" Target="/ppt/slideMasters/theme/theme1.xml" Id="Rb858a2654477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d4654e32143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b260e06484f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27a53760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0200fcd9b42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82b2909a047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e429617e3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