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a297ddfa146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6225d82a94156"/>
  </p:sldMasterIdLst>
  <p:sldIdLst>
    <p:sldId xmlns:r="http://schemas.openxmlformats.org/officeDocument/2006/relationships" id="256" r:id="R8c8caa4bb32c44e5"/>
    <p:sldId xmlns:r="http://schemas.openxmlformats.org/officeDocument/2006/relationships" id="257" r:id="Rce8dbcd97a524ea4"/>
    <p:sldId xmlns:r="http://schemas.openxmlformats.org/officeDocument/2006/relationships" id="258" r:id="R02c810042f7c45fa"/>
    <p:sldId xmlns:r="http://schemas.openxmlformats.org/officeDocument/2006/relationships" id="259" r:id="R6be9c4ad870f4bdc"/>
    <p:sldId xmlns:r="http://schemas.openxmlformats.org/officeDocument/2006/relationships" id="260" r:id="R1620d3358d4c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6225d82a94156" /><Relationship Type="http://schemas.openxmlformats.org/officeDocument/2006/relationships/slide" Target="/ppt/slides/slide1.xml" Id="R8c8caa4bb32c44e5" /><Relationship Type="http://schemas.openxmlformats.org/officeDocument/2006/relationships/slide" Target="/ppt/slides/slide2.xml" Id="Rce8dbcd97a524ea4" /><Relationship Type="http://schemas.openxmlformats.org/officeDocument/2006/relationships/slide" Target="/ppt/slides/slide3.xml" Id="R02c810042f7c45fa" /><Relationship Type="http://schemas.openxmlformats.org/officeDocument/2006/relationships/slide" Target="/ppt/slides/slide4.xml" Id="R6be9c4ad870f4bdc" /><Relationship Type="http://schemas.openxmlformats.org/officeDocument/2006/relationships/slide" Target="/ppt/slides/slide5.xml" Id="R1620d3358d4c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30b2e52f34a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f000506f94134" /><Relationship Type="http://schemas.openxmlformats.org/officeDocument/2006/relationships/theme" Target="/ppt/slideMasters/theme/theme1.xml" Id="Rb52b9a805e20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f000506f9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ceea742eb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2d82173aa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dcc0a6d2347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f23180f2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87ea93de146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MELBY OG RAAB LIMTREPLATER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OG RAAB LIMTREPLATER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 OG RAAB LIMTREPLATER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OG RAAB LIMTREPLATER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OG RAAB LIMTREPLATER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OG RAAB LIMTREPLATER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OG RAAB LIMTREPLATER AS</a:t>
            </a:r>
          </a:p>
        </p:txBody>
      </p:sp>
    </p:spTree>
  </p:cSld>
  <p:clrMapOvr>
    <a:masterClrMapping xmlns:a="http://schemas.openxmlformats.org/drawingml/2006/main"/>
  </p:clrMapOvr>
</p:sld>
</file>