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1ea59dc3f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caf83796b4615"/>
  </p:sldMasterIdLst>
  <p:sldIdLst>
    <p:sldId xmlns:r="http://schemas.openxmlformats.org/officeDocument/2006/relationships" id="256" r:id="R9c9ad1aa4beb4c75"/>
    <p:sldId xmlns:r="http://schemas.openxmlformats.org/officeDocument/2006/relationships" id="257" r:id="Rd3afdeff2c58486f"/>
    <p:sldId xmlns:r="http://schemas.openxmlformats.org/officeDocument/2006/relationships" id="258" r:id="R35160d9e03ef4c3b"/>
    <p:sldId xmlns:r="http://schemas.openxmlformats.org/officeDocument/2006/relationships" id="259" r:id="Re682369224ac4018"/>
    <p:sldId xmlns:r="http://schemas.openxmlformats.org/officeDocument/2006/relationships" id="260" r:id="R4811a51c1b0d497f"/>
    <p:sldId xmlns:r="http://schemas.openxmlformats.org/officeDocument/2006/relationships" id="261" r:id="Rffec9c2ffa6d4470"/>
    <p:sldId xmlns:r="http://schemas.openxmlformats.org/officeDocument/2006/relationships" id="262" r:id="R2d045ef16632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caf83796b4615" /><Relationship Type="http://schemas.openxmlformats.org/officeDocument/2006/relationships/slide" Target="/ppt/slides/slide1.xml" Id="R9c9ad1aa4beb4c75" /><Relationship Type="http://schemas.openxmlformats.org/officeDocument/2006/relationships/slide" Target="/ppt/slides/slide2.xml" Id="Rd3afdeff2c58486f" /><Relationship Type="http://schemas.openxmlformats.org/officeDocument/2006/relationships/slide" Target="/ppt/slides/slide3.xml" Id="R35160d9e03ef4c3b" /><Relationship Type="http://schemas.openxmlformats.org/officeDocument/2006/relationships/slide" Target="/ppt/slides/slide4.xml" Id="Re682369224ac4018" /><Relationship Type="http://schemas.openxmlformats.org/officeDocument/2006/relationships/slide" Target="/ppt/slides/slide5.xml" Id="R4811a51c1b0d497f" /><Relationship Type="http://schemas.openxmlformats.org/officeDocument/2006/relationships/slide" Target="/ppt/slides/slide6.xml" Id="Rffec9c2ffa6d4470" /><Relationship Type="http://schemas.openxmlformats.org/officeDocument/2006/relationships/slide" Target="/ppt/slides/slide7.xml" Id="R2d045ef16632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93f89805647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cfdbc2bb34779" /><Relationship Type="http://schemas.openxmlformats.org/officeDocument/2006/relationships/theme" Target="/ppt/slideMasters/theme/theme1.xml" Id="R172fe4acbd3b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cfdbc2bb3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71deeb484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848f04c441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c2e97b19a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036fb0833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6250e502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6e9c38a2a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7094a4a9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SJUSJØTUNET HYTTER OG CARAVANSENTER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SJUSJØTUNET HYTTER OG CARAVANSENTER AS ble etablert [år] og holder til i Rudshøgda.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5 755 737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2 985 107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21 612 195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30 570 927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Rudsflata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2360 Rudshøgda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971 223 731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SJUSJØTUNET HYTTER OG CARAVANSENTER AS</a:t>
            </a:r>
          </a:p>
        </p:txBody>
      </p:sp>
    </p:spTree>
  </p:cSld>
  <p:clrMapOvr>
    <a:masterClrMapping xmlns:a="http://schemas.openxmlformats.org/drawingml/2006/main"/>
  </p:clrMapOvr>
</p:sld>
</file>