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a9dd2f712a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76c984046d44b1"/>
  </p:sldMasterIdLst>
  <p:sldIdLst>
    <p:sldId xmlns:r="http://schemas.openxmlformats.org/officeDocument/2006/relationships" id="256" r:id="Rf00661cf19bd4520"/>
    <p:sldId xmlns:r="http://schemas.openxmlformats.org/officeDocument/2006/relationships" id="257" r:id="Rdbd223e365304023"/>
    <p:sldId xmlns:r="http://schemas.openxmlformats.org/officeDocument/2006/relationships" id="258" r:id="R15612e56d17a405c"/>
    <p:sldId xmlns:r="http://schemas.openxmlformats.org/officeDocument/2006/relationships" id="259" r:id="R20160ab2d38d4541"/>
    <p:sldId xmlns:r="http://schemas.openxmlformats.org/officeDocument/2006/relationships" id="260" r:id="R2ecd9f2316364b0d"/>
    <p:sldId xmlns:r="http://schemas.openxmlformats.org/officeDocument/2006/relationships" id="261" r:id="R6b5f3c5991d5404a"/>
    <p:sldId xmlns:r="http://schemas.openxmlformats.org/officeDocument/2006/relationships" id="262" r:id="R74ea94f3361140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6c984046d44b1" /><Relationship Type="http://schemas.openxmlformats.org/officeDocument/2006/relationships/slide" Target="/ppt/slides/slide1.xml" Id="Rf00661cf19bd4520" /><Relationship Type="http://schemas.openxmlformats.org/officeDocument/2006/relationships/slide" Target="/ppt/slides/slide2.xml" Id="Rdbd223e365304023" /><Relationship Type="http://schemas.openxmlformats.org/officeDocument/2006/relationships/slide" Target="/ppt/slides/slide3.xml" Id="R15612e56d17a405c" /><Relationship Type="http://schemas.openxmlformats.org/officeDocument/2006/relationships/slide" Target="/ppt/slides/slide4.xml" Id="R20160ab2d38d4541" /><Relationship Type="http://schemas.openxmlformats.org/officeDocument/2006/relationships/slide" Target="/ppt/slides/slide5.xml" Id="R2ecd9f2316364b0d" /><Relationship Type="http://schemas.openxmlformats.org/officeDocument/2006/relationships/slide" Target="/ppt/slides/slide6.xml" Id="R6b5f3c5991d5404a" /><Relationship Type="http://schemas.openxmlformats.org/officeDocument/2006/relationships/slide" Target="/ppt/slides/slide7.xml" Id="R74ea94f3361140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2cd326e93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729f520ee4a40" /><Relationship Type="http://schemas.openxmlformats.org/officeDocument/2006/relationships/theme" Target="/ppt/slideMasters/theme/theme1.xml" Id="R3aa10a8c5e754c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729f520ee4a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979b5588644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1a854c45f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b9222de2d40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876361cf243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642f1eb2449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1be870afe4a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c9c7653954b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BASEN ENTREPENØR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BASEN ENTREPENØR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BASEN ENTREPENØR AS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BASEN ENTREPENØR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BASEN ENTREPENØR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BASEN ENTREPENØR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943 666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12 130 010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12 183 457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BASEN ENTREPENØR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LISE RAMSE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ARTUR RAMSE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BASEN ENTREPENØR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Majorvegen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971 221 739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BASEN ENTREPENØR AS</a:t>
            </a:r>
          </a:p>
        </p:txBody>
      </p:sp>
    </p:spTree>
  </p:cSld>
  <p:clrMapOvr>
    <a:masterClrMapping xmlns:a="http://schemas.openxmlformats.org/drawingml/2006/main"/>
  </p:clrMapOvr>
</p:sld>
</file>