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b47da9daba43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2631384c7e40cf"/>
  </p:sldMasterIdLst>
  <p:sldIdLst>
    <p:sldId xmlns:r="http://schemas.openxmlformats.org/officeDocument/2006/relationships" id="256" r:id="R140499323ca14136"/>
    <p:sldId xmlns:r="http://schemas.openxmlformats.org/officeDocument/2006/relationships" id="257" r:id="R04d0d85b22504c9a"/>
    <p:sldId xmlns:r="http://schemas.openxmlformats.org/officeDocument/2006/relationships" id="258" r:id="R9e16165b4e264459"/>
    <p:sldId xmlns:r="http://schemas.openxmlformats.org/officeDocument/2006/relationships" id="259" r:id="Rb2beb17973904c3e"/>
    <p:sldId xmlns:r="http://schemas.openxmlformats.org/officeDocument/2006/relationships" id="260" r:id="R8076adf839ab4fd6"/>
    <p:sldId xmlns:r="http://schemas.openxmlformats.org/officeDocument/2006/relationships" id="261" r:id="R0685106e7e3f46d8"/>
    <p:sldId xmlns:r="http://schemas.openxmlformats.org/officeDocument/2006/relationships" id="262" r:id="R2cc145ec5c9340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631384c7e40cf" /><Relationship Type="http://schemas.openxmlformats.org/officeDocument/2006/relationships/slide" Target="/ppt/slides/slide1.xml" Id="R140499323ca14136" /><Relationship Type="http://schemas.openxmlformats.org/officeDocument/2006/relationships/slide" Target="/ppt/slides/slide2.xml" Id="R04d0d85b22504c9a" /><Relationship Type="http://schemas.openxmlformats.org/officeDocument/2006/relationships/slide" Target="/ppt/slides/slide3.xml" Id="R9e16165b4e264459" /><Relationship Type="http://schemas.openxmlformats.org/officeDocument/2006/relationships/slide" Target="/ppt/slides/slide4.xml" Id="Rb2beb17973904c3e" /><Relationship Type="http://schemas.openxmlformats.org/officeDocument/2006/relationships/slide" Target="/ppt/slides/slide5.xml" Id="R8076adf839ab4fd6" /><Relationship Type="http://schemas.openxmlformats.org/officeDocument/2006/relationships/slide" Target="/ppt/slides/slide6.xml" Id="R0685106e7e3f46d8" /><Relationship Type="http://schemas.openxmlformats.org/officeDocument/2006/relationships/slide" Target="/ppt/slides/slide7.xml" Id="R2cc145ec5c9340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707543174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0ffbdbcbc4014" /><Relationship Type="http://schemas.openxmlformats.org/officeDocument/2006/relationships/theme" Target="/ppt/slideMasters/theme/theme1.xml" Id="R4c2ad3aa75cb4f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20ffbdbcbc40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011722706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60af14b9e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f571c2fa944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7854fba21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f12b3a6347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a7d628bb94f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d853d17be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586 995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623 185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HUSTOFT KAY PEDER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19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971 220 252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 AS</a:t>
            </a:r>
          </a:p>
        </p:txBody>
      </p:sp>
    </p:spTree>
  </p:cSld>
  <p:clrMapOvr>
    <a:masterClrMapping xmlns:a="http://schemas.openxmlformats.org/drawingml/2006/main"/>
  </p:clrMapOvr>
</p:sld>
</file>