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4ec3b8bb44c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202269388d4e22"/>
  </p:sldMasterIdLst>
  <p:sldIdLst>
    <p:sldId xmlns:r="http://schemas.openxmlformats.org/officeDocument/2006/relationships" id="256" r:id="Rc13c6412ee304d4d"/>
    <p:sldId xmlns:r="http://schemas.openxmlformats.org/officeDocument/2006/relationships" id="257" r:id="R87f3bb892f6c422d"/>
    <p:sldId xmlns:r="http://schemas.openxmlformats.org/officeDocument/2006/relationships" id="258" r:id="Re2e947a100b64f0f"/>
    <p:sldId xmlns:r="http://schemas.openxmlformats.org/officeDocument/2006/relationships" id="259" r:id="Raed7d8f844c74a5a"/>
    <p:sldId xmlns:r="http://schemas.openxmlformats.org/officeDocument/2006/relationships" id="260" r:id="R6da889a5c4214228"/>
    <p:sldId xmlns:r="http://schemas.openxmlformats.org/officeDocument/2006/relationships" id="261" r:id="R609bc91d50ba4543"/>
    <p:sldId xmlns:r="http://schemas.openxmlformats.org/officeDocument/2006/relationships" id="262" r:id="R9d35ae63ba5f41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02269388d4e22" /><Relationship Type="http://schemas.openxmlformats.org/officeDocument/2006/relationships/slide" Target="/ppt/slides/slide1.xml" Id="Rc13c6412ee304d4d" /><Relationship Type="http://schemas.openxmlformats.org/officeDocument/2006/relationships/slide" Target="/ppt/slides/slide2.xml" Id="R87f3bb892f6c422d" /><Relationship Type="http://schemas.openxmlformats.org/officeDocument/2006/relationships/slide" Target="/ppt/slides/slide3.xml" Id="Re2e947a100b64f0f" /><Relationship Type="http://schemas.openxmlformats.org/officeDocument/2006/relationships/slide" Target="/ppt/slides/slide4.xml" Id="Raed7d8f844c74a5a" /><Relationship Type="http://schemas.openxmlformats.org/officeDocument/2006/relationships/slide" Target="/ppt/slides/slide5.xml" Id="R6da889a5c4214228" /><Relationship Type="http://schemas.openxmlformats.org/officeDocument/2006/relationships/slide" Target="/ppt/slides/slide6.xml" Id="R609bc91d50ba4543" /><Relationship Type="http://schemas.openxmlformats.org/officeDocument/2006/relationships/slide" Target="/ppt/slides/slide7.xml" Id="R9d35ae63ba5f41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fc31f760c4b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9ed79b1514315" /><Relationship Type="http://schemas.openxmlformats.org/officeDocument/2006/relationships/theme" Target="/ppt/slideMasters/theme/theme1.xml" Id="R6c8d7a193b1d4c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a9ed79b151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7749e75434d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d0642d55749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d72f1dd70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5f39ac4fb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cece983384a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cdc14cca541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e8b7bfed14b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SLYNGSTAD AAMLID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SLYNGSTAD AAMLID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SLYNGSTAD AAMLID ARKITEKTER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SLYNGSTAD AAMLID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SLYNGSTAD AAMLID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SLYNGSTAD AAMLID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9 017 986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−1 428 110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1 208 749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SLYNGSTAD AAMLID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SLYNGSTAD THOR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AAMLID IVAR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SLYNGSTAD AAMLID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15 77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firmapost@slyngstadaamlid.no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www.slyngstadaamlid.no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971 218 908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SLYNGSTAD AAMLID ARKITEKTER AS</a:t>
            </a:r>
          </a:p>
        </p:txBody>
      </p:sp>
    </p:spTree>
  </p:cSld>
  <p:clrMapOvr>
    <a:masterClrMapping xmlns:a="http://schemas.openxmlformats.org/drawingml/2006/main"/>
  </p:clrMapOvr>
</p:sld>
</file>