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2bd49f172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588dc6c4d2447b"/>
  </p:sldMasterIdLst>
  <p:sldIdLst>
    <p:sldId xmlns:r="http://schemas.openxmlformats.org/officeDocument/2006/relationships" id="256" r:id="R0b6ad013ba064e49"/>
    <p:sldId xmlns:r="http://schemas.openxmlformats.org/officeDocument/2006/relationships" id="257" r:id="R192a728690eb4649"/>
    <p:sldId xmlns:r="http://schemas.openxmlformats.org/officeDocument/2006/relationships" id="258" r:id="R11cce1810b4d487b"/>
    <p:sldId xmlns:r="http://schemas.openxmlformats.org/officeDocument/2006/relationships" id="259" r:id="R094d6c4cdbdf4f36"/>
    <p:sldId xmlns:r="http://schemas.openxmlformats.org/officeDocument/2006/relationships" id="260" r:id="R636b623436584cee"/>
    <p:sldId xmlns:r="http://schemas.openxmlformats.org/officeDocument/2006/relationships" id="261" r:id="Rffd3ff3891d94022"/>
    <p:sldId xmlns:r="http://schemas.openxmlformats.org/officeDocument/2006/relationships" id="262" r:id="Rd7cca596454a44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88dc6c4d2447b" /><Relationship Type="http://schemas.openxmlformats.org/officeDocument/2006/relationships/slide" Target="/ppt/slides/slide1.xml" Id="R0b6ad013ba064e49" /><Relationship Type="http://schemas.openxmlformats.org/officeDocument/2006/relationships/slide" Target="/ppt/slides/slide2.xml" Id="R192a728690eb4649" /><Relationship Type="http://schemas.openxmlformats.org/officeDocument/2006/relationships/slide" Target="/ppt/slides/slide3.xml" Id="R11cce1810b4d487b" /><Relationship Type="http://schemas.openxmlformats.org/officeDocument/2006/relationships/slide" Target="/ppt/slides/slide4.xml" Id="R094d6c4cdbdf4f36" /><Relationship Type="http://schemas.openxmlformats.org/officeDocument/2006/relationships/slide" Target="/ppt/slides/slide5.xml" Id="R636b623436584cee" /><Relationship Type="http://schemas.openxmlformats.org/officeDocument/2006/relationships/slide" Target="/ppt/slides/slide6.xml" Id="Rffd3ff3891d94022" /><Relationship Type="http://schemas.openxmlformats.org/officeDocument/2006/relationships/slide" Target="/ppt/slides/slide7.xml" Id="Rd7cca596454a44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e4ff44ff2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63f6f45be48e4" /><Relationship Type="http://schemas.openxmlformats.org/officeDocument/2006/relationships/theme" Target="/ppt/slideMasters/theme/theme1.xml" Id="R47d1624b39ad4a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63f6f45be48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4ce1a60ad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231ea0f1b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713f0a5c4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9038530740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1733b8d7f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6c181825d4b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afe059b6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RYENG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RYENG ANLEGG AS ble etablert [år] og holder til i Oteren.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13 742 251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6 298 114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12 084 519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RYMEK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NORMANN RYENG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ELISE RYENG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9046 Oteren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971 215 542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RYENG ANLEGG AS</a:t>
            </a:r>
          </a:p>
        </p:txBody>
      </p:sp>
    </p:spTree>
  </p:cSld>
  <p:clrMapOvr>
    <a:masterClrMapping xmlns:a="http://schemas.openxmlformats.org/drawingml/2006/main"/>
  </p:clrMapOvr>
</p:sld>
</file>