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bf19686d6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d45fe6fc4f4d29"/>
  </p:sldMasterIdLst>
  <p:sldIdLst>
    <p:sldId xmlns:r="http://schemas.openxmlformats.org/officeDocument/2006/relationships" id="256" r:id="R70735f62da774a71"/>
    <p:sldId xmlns:r="http://schemas.openxmlformats.org/officeDocument/2006/relationships" id="257" r:id="R761d8bb2f05f4e12"/>
    <p:sldId xmlns:r="http://schemas.openxmlformats.org/officeDocument/2006/relationships" id="258" r:id="R06dce90bd5d54e57"/>
    <p:sldId xmlns:r="http://schemas.openxmlformats.org/officeDocument/2006/relationships" id="259" r:id="R81607b8e6407445e"/>
    <p:sldId xmlns:r="http://schemas.openxmlformats.org/officeDocument/2006/relationships" id="260" r:id="Rf4794f2beecb403a"/>
    <p:sldId xmlns:r="http://schemas.openxmlformats.org/officeDocument/2006/relationships" id="261" r:id="R999fb73652bb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45fe6fc4f4d29" /><Relationship Type="http://schemas.openxmlformats.org/officeDocument/2006/relationships/slide" Target="/ppt/slides/slide1.xml" Id="R70735f62da774a71" /><Relationship Type="http://schemas.openxmlformats.org/officeDocument/2006/relationships/slide" Target="/ppt/slides/slide2.xml" Id="R761d8bb2f05f4e12" /><Relationship Type="http://schemas.openxmlformats.org/officeDocument/2006/relationships/slide" Target="/ppt/slides/slide3.xml" Id="R06dce90bd5d54e57" /><Relationship Type="http://schemas.openxmlformats.org/officeDocument/2006/relationships/slide" Target="/ppt/slides/slide4.xml" Id="R81607b8e6407445e" /><Relationship Type="http://schemas.openxmlformats.org/officeDocument/2006/relationships/slide" Target="/ppt/slides/slide5.xml" Id="Rf4794f2beecb403a" /><Relationship Type="http://schemas.openxmlformats.org/officeDocument/2006/relationships/slide" Target="/ppt/slides/slide6.xml" Id="R999fb73652bb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66fc4cb7a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9b2a39c364dd5" /><Relationship Type="http://schemas.openxmlformats.org/officeDocument/2006/relationships/theme" Target="/ppt/slideMasters/theme/theme1.xml" Id="Rcc015fb53fbd44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9b2a39c364d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fa8c09a9c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2ee26034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7387c053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90c52ace4d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643473975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4062a0119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RYENG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RYENG ANLEGG AS ble etablert [år] og holder til i Oteren.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RYMEK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NORMANN RYENG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ELISE RYENG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9046 Oteren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971 215 542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