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941d948924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e73dfa5cb34b8c"/>
  </p:sldMasterIdLst>
  <p:sldIdLst>
    <p:sldId xmlns:r="http://schemas.openxmlformats.org/officeDocument/2006/relationships" id="256" r:id="R740ac6a8eff948dd"/>
    <p:sldId xmlns:r="http://schemas.openxmlformats.org/officeDocument/2006/relationships" id="257" r:id="Rcd7e6679e3184943"/>
    <p:sldId xmlns:r="http://schemas.openxmlformats.org/officeDocument/2006/relationships" id="258" r:id="R6940e3c8a13b4bf4"/>
    <p:sldId xmlns:r="http://schemas.openxmlformats.org/officeDocument/2006/relationships" id="259" r:id="R3852729856a940ec"/>
    <p:sldId xmlns:r="http://schemas.openxmlformats.org/officeDocument/2006/relationships" id="260" r:id="Rfe7217b5e09b4924"/>
    <p:sldId xmlns:r="http://schemas.openxmlformats.org/officeDocument/2006/relationships" id="261" r:id="R53759fa0ede14802"/>
    <p:sldId xmlns:r="http://schemas.openxmlformats.org/officeDocument/2006/relationships" id="262" r:id="R2ba1b85d1eb345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73dfa5cb34b8c" /><Relationship Type="http://schemas.openxmlformats.org/officeDocument/2006/relationships/slide" Target="/ppt/slides/slide1.xml" Id="R740ac6a8eff948dd" /><Relationship Type="http://schemas.openxmlformats.org/officeDocument/2006/relationships/slide" Target="/ppt/slides/slide2.xml" Id="Rcd7e6679e3184943" /><Relationship Type="http://schemas.openxmlformats.org/officeDocument/2006/relationships/slide" Target="/ppt/slides/slide3.xml" Id="R6940e3c8a13b4bf4" /><Relationship Type="http://schemas.openxmlformats.org/officeDocument/2006/relationships/slide" Target="/ppt/slides/slide4.xml" Id="R3852729856a940ec" /><Relationship Type="http://schemas.openxmlformats.org/officeDocument/2006/relationships/slide" Target="/ppt/slides/slide5.xml" Id="Rfe7217b5e09b4924" /><Relationship Type="http://schemas.openxmlformats.org/officeDocument/2006/relationships/slide" Target="/ppt/slides/slide6.xml" Id="R53759fa0ede14802" /><Relationship Type="http://schemas.openxmlformats.org/officeDocument/2006/relationships/slide" Target="/ppt/slides/slide7.xml" Id="R2ba1b85d1eb345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2dde76d0b47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a3c1565624c45" /><Relationship Type="http://schemas.openxmlformats.org/officeDocument/2006/relationships/theme" Target="/ppt/slideMasters/theme/theme1.xml" Id="Rf0b0cab844e74c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a3c156562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d644cd593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957eabe8149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ce8bfed3248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3290df0ce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7c7a90d2147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e6760c4ad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6a6e2893d4a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 EIENDOM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10 447 999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10 464 315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FAGERÅSEN FRITID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PONTUS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00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971 215 526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 EIENDOM AS</a:t>
            </a:r>
          </a:p>
        </p:txBody>
      </p:sp>
    </p:spTree>
  </p:cSld>
  <p:clrMapOvr>
    <a:masterClrMapping xmlns:a="http://schemas.openxmlformats.org/drawingml/2006/main"/>
  </p:clrMapOvr>
</p:sld>
</file>