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9f5839df7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09b2628ef4bc5"/>
  </p:sldMasterIdLst>
  <p:sldIdLst>
    <p:sldId xmlns:r="http://schemas.openxmlformats.org/officeDocument/2006/relationships" id="256" r:id="R0d102880343641eb"/>
    <p:sldId xmlns:r="http://schemas.openxmlformats.org/officeDocument/2006/relationships" id="257" r:id="R3a60e517f50541dd"/>
    <p:sldId xmlns:r="http://schemas.openxmlformats.org/officeDocument/2006/relationships" id="258" r:id="R176c1d5899f44666"/>
    <p:sldId xmlns:r="http://schemas.openxmlformats.org/officeDocument/2006/relationships" id="259" r:id="Re0a306f1d4ca410a"/>
    <p:sldId xmlns:r="http://schemas.openxmlformats.org/officeDocument/2006/relationships" id="260" r:id="Reeda994bc2354aeb"/>
    <p:sldId xmlns:r="http://schemas.openxmlformats.org/officeDocument/2006/relationships" id="261" r:id="R10728798acae462d"/>
    <p:sldId xmlns:r="http://schemas.openxmlformats.org/officeDocument/2006/relationships" id="262" r:id="R799eaea5bd81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09b2628ef4bc5" /><Relationship Type="http://schemas.openxmlformats.org/officeDocument/2006/relationships/slide" Target="/ppt/slides/slide1.xml" Id="R0d102880343641eb" /><Relationship Type="http://schemas.openxmlformats.org/officeDocument/2006/relationships/slide" Target="/ppt/slides/slide2.xml" Id="R3a60e517f50541dd" /><Relationship Type="http://schemas.openxmlformats.org/officeDocument/2006/relationships/slide" Target="/ppt/slides/slide3.xml" Id="R176c1d5899f44666" /><Relationship Type="http://schemas.openxmlformats.org/officeDocument/2006/relationships/slide" Target="/ppt/slides/slide4.xml" Id="Re0a306f1d4ca410a" /><Relationship Type="http://schemas.openxmlformats.org/officeDocument/2006/relationships/slide" Target="/ppt/slides/slide5.xml" Id="Reeda994bc2354aeb" /><Relationship Type="http://schemas.openxmlformats.org/officeDocument/2006/relationships/slide" Target="/ppt/slides/slide6.xml" Id="R10728798acae462d" /><Relationship Type="http://schemas.openxmlformats.org/officeDocument/2006/relationships/slide" Target="/ppt/slides/slide7.xml" Id="R799eaea5bd81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e5e32ee0e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e2b5e5ed04d79" /><Relationship Type="http://schemas.openxmlformats.org/officeDocument/2006/relationships/theme" Target="/ppt/slideMasters/theme/theme1.xml" Id="Rdeaacfac6d6c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4e2b5e5ed04d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3a5d5a39a4d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b84ee3872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7f2fcae45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fbb8091eb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21e25c4c5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47d19e042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5a2111463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FRUGÅRD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FRUGÅRD TRANSPORT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1 602 328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FRUGÅRD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FRUGÅRD OLAV LEIF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Eldøyane 129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41 20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971 212 470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FRUGÅRD TRANSPORT AS</a:t>
            </a:r>
          </a:p>
        </p:txBody>
      </p:sp>
    </p:spTree>
  </p:cSld>
  <p:clrMapOvr>
    <a:masterClrMapping xmlns:a="http://schemas.openxmlformats.org/drawingml/2006/main"/>
  </p:clrMapOvr>
</p:sld>
</file>