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26229c033446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f14c341d647d2"/>
  </p:sldMasterIdLst>
  <p:sldIdLst>
    <p:sldId xmlns:r="http://schemas.openxmlformats.org/officeDocument/2006/relationships" id="256" r:id="R8d79b6a3f10b4eb6"/>
    <p:sldId xmlns:r="http://schemas.openxmlformats.org/officeDocument/2006/relationships" id="257" r:id="R13d7bb2b88c6481c"/>
    <p:sldId xmlns:r="http://schemas.openxmlformats.org/officeDocument/2006/relationships" id="258" r:id="R6bd3d368b2284429"/>
    <p:sldId xmlns:r="http://schemas.openxmlformats.org/officeDocument/2006/relationships" id="259" r:id="R789b0c2fa178443f"/>
    <p:sldId xmlns:r="http://schemas.openxmlformats.org/officeDocument/2006/relationships" id="260" r:id="R8cad7a4be33643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f14c341d647d2" /><Relationship Type="http://schemas.openxmlformats.org/officeDocument/2006/relationships/slide" Target="/ppt/slides/slide1.xml" Id="R8d79b6a3f10b4eb6" /><Relationship Type="http://schemas.openxmlformats.org/officeDocument/2006/relationships/slide" Target="/ppt/slides/slide2.xml" Id="R13d7bb2b88c6481c" /><Relationship Type="http://schemas.openxmlformats.org/officeDocument/2006/relationships/slide" Target="/ppt/slides/slide3.xml" Id="R6bd3d368b2284429" /><Relationship Type="http://schemas.openxmlformats.org/officeDocument/2006/relationships/slide" Target="/ppt/slides/slide4.xml" Id="R789b0c2fa178443f" /><Relationship Type="http://schemas.openxmlformats.org/officeDocument/2006/relationships/slide" Target="/ppt/slides/slide5.xml" Id="R8cad7a4be33643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7602f280394e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ae5b6ac7e42b3" /><Relationship Type="http://schemas.openxmlformats.org/officeDocument/2006/relationships/theme" Target="/ppt/slideMasters/theme/theme1.xml" Id="Rd3e9c11bfad7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5ae5b6ac7e42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f16f85fd545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494bfb0bb4b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957e3a2c448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be1ad016741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c4bce089548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ÅKEBERG MAT &amp; VINHUS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ÅKEBERG MAT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ÅKEBERG MAT &amp; VINHUS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ÅKEBERG MAT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ÅKEBERG MAT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ÅKEBERG MAT &amp;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971 203 374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ÅKEBERG MAT &amp; VINHUS AS</a:t>
            </a:r>
          </a:p>
        </p:txBody>
      </p:sp>
    </p:spTree>
  </p:cSld>
  <p:clrMapOvr>
    <a:masterClrMapping xmlns:a="http://schemas.openxmlformats.org/drawingml/2006/main"/>
  </p:clrMapOvr>
</p:sld>
</file>