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6622e63304a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e631cb57924117"/>
  </p:sldMasterIdLst>
  <p:sldIdLst>
    <p:sldId xmlns:r="http://schemas.openxmlformats.org/officeDocument/2006/relationships" id="256" r:id="Rd6aacb5f1d2f4ccb"/>
    <p:sldId xmlns:r="http://schemas.openxmlformats.org/officeDocument/2006/relationships" id="257" r:id="R854a2ccb9c1f4067"/>
    <p:sldId xmlns:r="http://schemas.openxmlformats.org/officeDocument/2006/relationships" id="258" r:id="R90fdfd3f0a2649a2"/>
    <p:sldId xmlns:r="http://schemas.openxmlformats.org/officeDocument/2006/relationships" id="259" r:id="R15414c2c1783447f"/>
    <p:sldId xmlns:r="http://schemas.openxmlformats.org/officeDocument/2006/relationships" id="260" r:id="Rdafc8525753b40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631cb57924117" /><Relationship Type="http://schemas.openxmlformats.org/officeDocument/2006/relationships/slide" Target="/ppt/slides/slide1.xml" Id="Rd6aacb5f1d2f4ccb" /><Relationship Type="http://schemas.openxmlformats.org/officeDocument/2006/relationships/slide" Target="/ppt/slides/slide2.xml" Id="R854a2ccb9c1f4067" /><Relationship Type="http://schemas.openxmlformats.org/officeDocument/2006/relationships/slide" Target="/ppt/slides/slide3.xml" Id="R90fdfd3f0a2649a2" /><Relationship Type="http://schemas.openxmlformats.org/officeDocument/2006/relationships/slide" Target="/ppt/slides/slide4.xml" Id="R15414c2c1783447f" /><Relationship Type="http://schemas.openxmlformats.org/officeDocument/2006/relationships/slide" Target="/ppt/slides/slide5.xml" Id="Rdafc8525753b40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4a7b9c51b4d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621247e9a4160" /><Relationship Type="http://schemas.openxmlformats.org/officeDocument/2006/relationships/theme" Target="/ppt/slideMasters/theme/theme1.xml" Id="R7e2cfe5eb306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621247e9a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8cecd445f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fee22142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16eff22bd47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3d9da251f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0f15752f2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 LEVERANDØREN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 LEVERANDØREN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971 201 487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