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dde49476cc4f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6045649fc9462b"/>
  </p:sldMasterIdLst>
  <p:sldIdLst>
    <p:sldId xmlns:r="http://schemas.openxmlformats.org/officeDocument/2006/relationships" id="256" r:id="Rb8efbb1e626c4e82"/>
    <p:sldId xmlns:r="http://schemas.openxmlformats.org/officeDocument/2006/relationships" id="257" r:id="R21467ca4eb1c42cf"/>
    <p:sldId xmlns:r="http://schemas.openxmlformats.org/officeDocument/2006/relationships" id="258" r:id="R8e2c7054e47448e2"/>
    <p:sldId xmlns:r="http://schemas.openxmlformats.org/officeDocument/2006/relationships" id="259" r:id="R8efa288a423b44de"/>
    <p:sldId xmlns:r="http://schemas.openxmlformats.org/officeDocument/2006/relationships" id="260" r:id="Ra245da0faaef4c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6045649fc9462b" /><Relationship Type="http://schemas.openxmlformats.org/officeDocument/2006/relationships/slide" Target="/ppt/slides/slide1.xml" Id="Rb8efbb1e626c4e82" /><Relationship Type="http://schemas.openxmlformats.org/officeDocument/2006/relationships/slide" Target="/ppt/slides/slide2.xml" Id="R21467ca4eb1c42cf" /><Relationship Type="http://schemas.openxmlformats.org/officeDocument/2006/relationships/slide" Target="/ppt/slides/slide3.xml" Id="R8e2c7054e47448e2" /><Relationship Type="http://schemas.openxmlformats.org/officeDocument/2006/relationships/slide" Target="/ppt/slides/slide4.xml" Id="R8efa288a423b44de" /><Relationship Type="http://schemas.openxmlformats.org/officeDocument/2006/relationships/slide" Target="/ppt/slides/slide5.xml" Id="Ra245da0faaef4c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92d669faa4b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5be6b805e46a1" /><Relationship Type="http://schemas.openxmlformats.org/officeDocument/2006/relationships/theme" Target="/ppt/slideMasters/theme/theme1.xml" Id="R1c53ae21b78045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a5be6b805e46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e5348d2c04e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b8e0cde0547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ccebf13c84c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dca34b8ce43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317f43d7845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HELOX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HELOX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HELOX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HELOX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HELOX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HELOX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971 200 065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HELOX EIENDOM AS</a:t>
            </a:r>
          </a:p>
        </p:txBody>
      </p:sp>
    </p:spTree>
  </p:cSld>
  <p:clrMapOvr>
    <a:masterClrMapping xmlns:a="http://schemas.openxmlformats.org/drawingml/2006/main"/>
  </p:clrMapOvr>
</p:sld>
</file>