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65b0ec7fb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6dded8b144b39"/>
  </p:sldMasterIdLst>
  <p:sldIdLst>
    <p:sldId xmlns:r="http://schemas.openxmlformats.org/officeDocument/2006/relationships" id="256" r:id="R42377283921046ee"/>
    <p:sldId xmlns:r="http://schemas.openxmlformats.org/officeDocument/2006/relationships" id="257" r:id="R825d76eb420741ba"/>
    <p:sldId xmlns:r="http://schemas.openxmlformats.org/officeDocument/2006/relationships" id="258" r:id="R44062b7fae9846e5"/>
    <p:sldId xmlns:r="http://schemas.openxmlformats.org/officeDocument/2006/relationships" id="259" r:id="R25f29889164b41ba"/>
    <p:sldId xmlns:r="http://schemas.openxmlformats.org/officeDocument/2006/relationships" id="260" r:id="R5f238202a95f4123"/>
    <p:sldId xmlns:r="http://schemas.openxmlformats.org/officeDocument/2006/relationships" id="261" r:id="R0e6a598bce9d4cd7"/>
    <p:sldId xmlns:r="http://schemas.openxmlformats.org/officeDocument/2006/relationships" id="262" r:id="R5dedb4f03f9c4a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6dded8b144b39" /><Relationship Type="http://schemas.openxmlformats.org/officeDocument/2006/relationships/slide" Target="/ppt/slides/slide1.xml" Id="R42377283921046ee" /><Relationship Type="http://schemas.openxmlformats.org/officeDocument/2006/relationships/slide" Target="/ppt/slides/slide2.xml" Id="R825d76eb420741ba" /><Relationship Type="http://schemas.openxmlformats.org/officeDocument/2006/relationships/slide" Target="/ppt/slides/slide3.xml" Id="R44062b7fae9846e5" /><Relationship Type="http://schemas.openxmlformats.org/officeDocument/2006/relationships/slide" Target="/ppt/slides/slide4.xml" Id="R25f29889164b41ba" /><Relationship Type="http://schemas.openxmlformats.org/officeDocument/2006/relationships/slide" Target="/ppt/slides/slide5.xml" Id="R5f238202a95f4123" /><Relationship Type="http://schemas.openxmlformats.org/officeDocument/2006/relationships/slide" Target="/ppt/slides/slide6.xml" Id="R0e6a598bce9d4cd7" /><Relationship Type="http://schemas.openxmlformats.org/officeDocument/2006/relationships/slide" Target="/ppt/slides/slide7.xml" Id="R5dedb4f03f9c4a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395c5aecb4c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1822402174575" /><Relationship Type="http://schemas.openxmlformats.org/officeDocument/2006/relationships/theme" Target="/ppt/slideMasters/theme/theme1.xml" Id="R617847b0c30f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a182240217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632c338b4f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9090180eb4b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753cbad024b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2d8fd337d47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ed3da6b6f49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87302b0b243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b219934ca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JACOBSEN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TRADING AS ble etablert [år] og holder til i Sponvika.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33 420 307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39 046 243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39 318 030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TOM RUNE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REIDUN TORILL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Kjeøya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1794 Sponvika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172111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TRADING AS</a:t>
            </a:r>
          </a:p>
        </p:txBody>
      </p:sp>
    </p:spTree>
  </p:cSld>
  <p:clrMapOvr>
    <a:masterClrMapping xmlns:a="http://schemas.openxmlformats.org/drawingml/2006/main"/>
  </p:clrMapOvr>
</p:sld>
</file>