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a0ccda70e45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32ac5cc53c4ad2"/>
  </p:sldMasterIdLst>
  <p:sldIdLst>
    <p:sldId xmlns:r="http://schemas.openxmlformats.org/officeDocument/2006/relationships" id="256" r:id="R787660f37dfa41a7"/>
    <p:sldId xmlns:r="http://schemas.openxmlformats.org/officeDocument/2006/relationships" id="257" r:id="R1652ca30827b4040"/>
    <p:sldId xmlns:r="http://schemas.openxmlformats.org/officeDocument/2006/relationships" id="258" r:id="Rcfd0355d1ba046ef"/>
    <p:sldId xmlns:r="http://schemas.openxmlformats.org/officeDocument/2006/relationships" id="259" r:id="R6fcd572c49eb48f9"/>
    <p:sldId xmlns:r="http://schemas.openxmlformats.org/officeDocument/2006/relationships" id="260" r:id="R041c183ea40f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2ac5cc53c4ad2" /><Relationship Type="http://schemas.openxmlformats.org/officeDocument/2006/relationships/slide" Target="/ppt/slides/slide1.xml" Id="R787660f37dfa41a7" /><Relationship Type="http://schemas.openxmlformats.org/officeDocument/2006/relationships/slide" Target="/ppt/slides/slide2.xml" Id="R1652ca30827b4040" /><Relationship Type="http://schemas.openxmlformats.org/officeDocument/2006/relationships/slide" Target="/ppt/slides/slide3.xml" Id="Rcfd0355d1ba046ef" /><Relationship Type="http://schemas.openxmlformats.org/officeDocument/2006/relationships/slide" Target="/ppt/slides/slide4.xml" Id="R6fcd572c49eb48f9" /><Relationship Type="http://schemas.openxmlformats.org/officeDocument/2006/relationships/slide" Target="/ppt/slides/slide5.xml" Id="R041c183ea40f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8e21d06a6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733a0f384c55" /><Relationship Type="http://schemas.openxmlformats.org/officeDocument/2006/relationships/theme" Target="/ppt/slideMasters/theme/theme1.xml" Id="Re86e7381b473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f733a0f384c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5b9536cc4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8bebc8646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75706bb29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bf45a04f0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a94c4ff9a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