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f0065e42524c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51b9eb5b0e44b7"/>
  </p:sldMasterIdLst>
  <p:sldIdLst>
    <p:sldId xmlns:r="http://schemas.openxmlformats.org/officeDocument/2006/relationships" id="256" r:id="Rfd19a20aa7a04ad1"/>
    <p:sldId xmlns:r="http://schemas.openxmlformats.org/officeDocument/2006/relationships" id="257" r:id="R68f1b78f295e4de5"/>
    <p:sldId xmlns:r="http://schemas.openxmlformats.org/officeDocument/2006/relationships" id="258" r:id="R2eb89aad2fe64281"/>
    <p:sldId xmlns:r="http://schemas.openxmlformats.org/officeDocument/2006/relationships" id="259" r:id="R07b8ccb6e06547f7"/>
    <p:sldId xmlns:r="http://schemas.openxmlformats.org/officeDocument/2006/relationships" id="260" r:id="Rc7301d5881ed4c18"/>
    <p:sldId xmlns:r="http://schemas.openxmlformats.org/officeDocument/2006/relationships" id="261" r:id="Rfddb000911ba45e4"/>
    <p:sldId xmlns:r="http://schemas.openxmlformats.org/officeDocument/2006/relationships" id="262" r:id="R355d3a547e3848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1b9eb5b0e44b7" /><Relationship Type="http://schemas.openxmlformats.org/officeDocument/2006/relationships/slide" Target="/ppt/slides/slide1.xml" Id="Rfd19a20aa7a04ad1" /><Relationship Type="http://schemas.openxmlformats.org/officeDocument/2006/relationships/slide" Target="/ppt/slides/slide2.xml" Id="R68f1b78f295e4de5" /><Relationship Type="http://schemas.openxmlformats.org/officeDocument/2006/relationships/slide" Target="/ppt/slides/slide3.xml" Id="R2eb89aad2fe64281" /><Relationship Type="http://schemas.openxmlformats.org/officeDocument/2006/relationships/slide" Target="/ppt/slides/slide4.xml" Id="R07b8ccb6e06547f7" /><Relationship Type="http://schemas.openxmlformats.org/officeDocument/2006/relationships/slide" Target="/ppt/slides/slide5.xml" Id="Rc7301d5881ed4c18" /><Relationship Type="http://schemas.openxmlformats.org/officeDocument/2006/relationships/slide" Target="/ppt/slides/slide6.xml" Id="Rfddb000911ba45e4" /><Relationship Type="http://schemas.openxmlformats.org/officeDocument/2006/relationships/slide" Target="/ppt/slides/slide7.xml" Id="R355d3a547e3848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3281eeef0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850f42aed48e8" /><Relationship Type="http://schemas.openxmlformats.org/officeDocument/2006/relationships/theme" Target="/ppt/slideMasters/theme/theme1.xml" Id="R16da86fa95b4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2850f42aed48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68ca1fe4e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6bc15ac1441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b9cbc0e3f4c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3928eb4244f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c339a1ec847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3de194b8748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265ff480c41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ORRING BYGGSENTER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BYGGSENTER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ORRING BYGGSENTER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BYGGSENTER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BYGGSENTER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BYGGSENTER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29 430 232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9 943 133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BYGGSENTER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ORRING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OPTIMERA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BYGGSENTER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971 196 807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ORRING BYGGSENTER AS</a:t>
            </a:r>
          </a:p>
        </p:txBody>
      </p:sp>
    </p:spTree>
  </p:cSld>
  <p:clrMapOvr>
    <a:masterClrMapping xmlns:a="http://schemas.openxmlformats.org/drawingml/2006/main"/>
  </p:clrMapOvr>
</p:sld>
</file>