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107ee9d58104d0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2dec5e74d2444cb"/>
  </p:sldMasterIdLst>
  <p:sldIdLst>
    <p:sldId xmlns:r="http://schemas.openxmlformats.org/officeDocument/2006/relationships" id="256" r:id="Rf60b1205da434af6"/>
    <p:sldId xmlns:r="http://schemas.openxmlformats.org/officeDocument/2006/relationships" id="257" r:id="Raa9db810e57a42e0"/>
    <p:sldId xmlns:r="http://schemas.openxmlformats.org/officeDocument/2006/relationships" id="258" r:id="R2125ff26e9764072"/>
    <p:sldId xmlns:r="http://schemas.openxmlformats.org/officeDocument/2006/relationships" id="259" r:id="Rba6ee95719c84f41"/>
    <p:sldId xmlns:r="http://schemas.openxmlformats.org/officeDocument/2006/relationships" id="260" r:id="R09b4f59bb4d844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dec5e74d2444cb" /><Relationship Type="http://schemas.openxmlformats.org/officeDocument/2006/relationships/slide" Target="/ppt/slides/slide1.xml" Id="Rf60b1205da434af6" /><Relationship Type="http://schemas.openxmlformats.org/officeDocument/2006/relationships/slide" Target="/ppt/slides/slide2.xml" Id="Raa9db810e57a42e0" /><Relationship Type="http://schemas.openxmlformats.org/officeDocument/2006/relationships/slide" Target="/ppt/slides/slide3.xml" Id="R2125ff26e9764072" /><Relationship Type="http://schemas.openxmlformats.org/officeDocument/2006/relationships/slide" Target="/ppt/slides/slide4.xml" Id="Rba6ee95719c84f41" /><Relationship Type="http://schemas.openxmlformats.org/officeDocument/2006/relationships/slide" Target="/ppt/slides/slide5.xml" Id="R09b4f59bb4d844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750991de1144e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372ab4f0a34c63" /><Relationship Type="http://schemas.openxmlformats.org/officeDocument/2006/relationships/theme" Target="/ppt/slideMasters/theme/theme1.xml" Id="R264814d80af9475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b372ab4f0a34c6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592e9142f64ca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ad5aa60f61447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8354cf8245433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5f747cefe647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ea5398134c4f3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ECCENTRIC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ECCENTRIC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ECCENTRIC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ECCENTRIC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ECCENTRIC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ECCENTRIC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971 189 479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ECCENTRIC AS</a:t>
            </a:r>
          </a:p>
        </p:txBody>
      </p:sp>
    </p:spTree>
  </p:cSld>
  <p:clrMapOvr>
    <a:masterClrMapping xmlns:a="http://schemas.openxmlformats.org/drawingml/2006/main"/>
  </p:clrMapOvr>
</p:sld>
</file>