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36057b9aee48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35f03a387044a3"/>
  </p:sldMasterIdLst>
  <p:sldIdLst>
    <p:sldId xmlns:r="http://schemas.openxmlformats.org/officeDocument/2006/relationships" id="256" r:id="Rb8aacf9b186d4c25"/>
    <p:sldId xmlns:r="http://schemas.openxmlformats.org/officeDocument/2006/relationships" id="257" r:id="Rd302a367eaca445a"/>
    <p:sldId xmlns:r="http://schemas.openxmlformats.org/officeDocument/2006/relationships" id="258" r:id="Rd5b7d55ebc9d4e7c"/>
    <p:sldId xmlns:r="http://schemas.openxmlformats.org/officeDocument/2006/relationships" id="259" r:id="Re6a442ffe52b4974"/>
    <p:sldId xmlns:r="http://schemas.openxmlformats.org/officeDocument/2006/relationships" id="260" r:id="R3f8eaa051a164f27"/>
    <p:sldId xmlns:r="http://schemas.openxmlformats.org/officeDocument/2006/relationships" id="261" r:id="R8d3832a0f65140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35f03a387044a3" /><Relationship Type="http://schemas.openxmlformats.org/officeDocument/2006/relationships/slide" Target="/ppt/slides/slide1.xml" Id="Rb8aacf9b186d4c25" /><Relationship Type="http://schemas.openxmlformats.org/officeDocument/2006/relationships/slide" Target="/ppt/slides/slide2.xml" Id="Rd302a367eaca445a" /><Relationship Type="http://schemas.openxmlformats.org/officeDocument/2006/relationships/slide" Target="/ppt/slides/slide3.xml" Id="Rd5b7d55ebc9d4e7c" /><Relationship Type="http://schemas.openxmlformats.org/officeDocument/2006/relationships/slide" Target="/ppt/slides/slide4.xml" Id="Re6a442ffe52b4974" /><Relationship Type="http://schemas.openxmlformats.org/officeDocument/2006/relationships/slide" Target="/ppt/slides/slide5.xml" Id="R3f8eaa051a164f27" /><Relationship Type="http://schemas.openxmlformats.org/officeDocument/2006/relationships/slide" Target="/ppt/slides/slide6.xml" Id="R8d3832a0f65140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049eb551cc4c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b4a3693104e02" /><Relationship Type="http://schemas.openxmlformats.org/officeDocument/2006/relationships/theme" Target="/ppt/slideMasters/theme/theme1.xml" Id="R664e0f40e43a4e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7b4a3693104e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5267e58b045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46f537bdf42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939da003542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aa915aae24c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b292222964e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351565b1b4d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FOTO OG RAMMEBUTIKKEN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 OG RAMMEBUTIKKEN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 OG RAMMEBUTIKKEN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 OG RAMMEBUTIKKEN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 OG RAMMEBUTIKKEN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 OG RAMMEBUTIKKEN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580 619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−171 626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236 062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 OG RAMMEBUTIKKEN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971 189 444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 OG RAMMEBUTIKKEN AS</a:t>
            </a:r>
          </a:p>
        </p:txBody>
      </p:sp>
    </p:spTree>
  </p:cSld>
  <p:clrMapOvr>
    <a:masterClrMapping xmlns:a="http://schemas.openxmlformats.org/drawingml/2006/main"/>
  </p:clrMapOvr>
</p:sld>
</file>