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2ebe4b1f74f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b07ab031243ed"/>
  </p:sldMasterIdLst>
  <p:sldIdLst>
    <p:sldId xmlns:r="http://schemas.openxmlformats.org/officeDocument/2006/relationships" id="256" r:id="Ra3687c19d52c4611"/>
    <p:sldId xmlns:r="http://schemas.openxmlformats.org/officeDocument/2006/relationships" id="257" r:id="Ra6b65c75292d4d3a"/>
    <p:sldId xmlns:r="http://schemas.openxmlformats.org/officeDocument/2006/relationships" id="258" r:id="Ra256e93bf0a64eaa"/>
    <p:sldId xmlns:r="http://schemas.openxmlformats.org/officeDocument/2006/relationships" id="259" r:id="Ra32dc7dc395047b8"/>
    <p:sldId xmlns:r="http://schemas.openxmlformats.org/officeDocument/2006/relationships" id="260" r:id="R8a93eb96dc7e4efe"/>
    <p:sldId xmlns:r="http://schemas.openxmlformats.org/officeDocument/2006/relationships" id="261" r:id="R5688c73b8500496f"/>
    <p:sldId xmlns:r="http://schemas.openxmlformats.org/officeDocument/2006/relationships" id="262" r:id="Rb885a2dda51c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b07ab031243ed" /><Relationship Type="http://schemas.openxmlformats.org/officeDocument/2006/relationships/slide" Target="/ppt/slides/slide1.xml" Id="Ra3687c19d52c4611" /><Relationship Type="http://schemas.openxmlformats.org/officeDocument/2006/relationships/slide" Target="/ppt/slides/slide2.xml" Id="Ra6b65c75292d4d3a" /><Relationship Type="http://schemas.openxmlformats.org/officeDocument/2006/relationships/slide" Target="/ppt/slides/slide3.xml" Id="Ra256e93bf0a64eaa" /><Relationship Type="http://schemas.openxmlformats.org/officeDocument/2006/relationships/slide" Target="/ppt/slides/slide4.xml" Id="Ra32dc7dc395047b8" /><Relationship Type="http://schemas.openxmlformats.org/officeDocument/2006/relationships/slide" Target="/ppt/slides/slide5.xml" Id="R8a93eb96dc7e4efe" /><Relationship Type="http://schemas.openxmlformats.org/officeDocument/2006/relationships/slide" Target="/ppt/slides/slide6.xml" Id="R5688c73b8500496f" /><Relationship Type="http://schemas.openxmlformats.org/officeDocument/2006/relationships/slide" Target="/ppt/slides/slide7.xml" Id="Rb885a2dda51c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e6242ec16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93095c8524426" /><Relationship Type="http://schemas.openxmlformats.org/officeDocument/2006/relationships/theme" Target="/ppt/slideMasters/theme/theme1.xml" Id="R03f42901e28e46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93095c852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5cefa1524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71ecda09a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dd27e99e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f56f5ce6a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46e2ce25b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3e4c239ea49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7bf227343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PCKINVEST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PCKINVEST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−1 147 884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−1 842 225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4 892 592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KNOBELAUCH PER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per.c.knobelauch@eurosko.com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971 180 404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