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de2cf07ea74c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eb72d85581424e"/>
  </p:sldMasterIdLst>
  <p:sldIdLst>
    <p:sldId xmlns:r="http://schemas.openxmlformats.org/officeDocument/2006/relationships" id="256" r:id="R4df008ff03554fb7"/>
    <p:sldId xmlns:r="http://schemas.openxmlformats.org/officeDocument/2006/relationships" id="257" r:id="Rbe587b3050fd4913"/>
    <p:sldId xmlns:r="http://schemas.openxmlformats.org/officeDocument/2006/relationships" id="258" r:id="R45f17946463f4cb9"/>
    <p:sldId xmlns:r="http://schemas.openxmlformats.org/officeDocument/2006/relationships" id="259" r:id="R11745a6a0aee4321"/>
    <p:sldId xmlns:r="http://schemas.openxmlformats.org/officeDocument/2006/relationships" id="260" r:id="R5b912271e0814ea7"/>
    <p:sldId xmlns:r="http://schemas.openxmlformats.org/officeDocument/2006/relationships" id="261" r:id="R977e147a0fae47ae"/>
    <p:sldId xmlns:r="http://schemas.openxmlformats.org/officeDocument/2006/relationships" id="262" r:id="R6f5c8c1d003c46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eb72d85581424e" /><Relationship Type="http://schemas.openxmlformats.org/officeDocument/2006/relationships/slide" Target="/ppt/slides/slide1.xml" Id="R4df008ff03554fb7" /><Relationship Type="http://schemas.openxmlformats.org/officeDocument/2006/relationships/slide" Target="/ppt/slides/slide2.xml" Id="Rbe587b3050fd4913" /><Relationship Type="http://schemas.openxmlformats.org/officeDocument/2006/relationships/slide" Target="/ppt/slides/slide3.xml" Id="R45f17946463f4cb9" /><Relationship Type="http://schemas.openxmlformats.org/officeDocument/2006/relationships/slide" Target="/ppt/slides/slide4.xml" Id="R11745a6a0aee4321" /><Relationship Type="http://schemas.openxmlformats.org/officeDocument/2006/relationships/slide" Target="/ppt/slides/slide5.xml" Id="R5b912271e0814ea7" /><Relationship Type="http://schemas.openxmlformats.org/officeDocument/2006/relationships/slide" Target="/ppt/slides/slide6.xml" Id="R977e147a0fae47ae" /><Relationship Type="http://schemas.openxmlformats.org/officeDocument/2006/relationships/slide" Target="/ppt/slides/slide7.xml" Id="R6f5c8c1d003c46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2d9137251f4e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0c7feb8f64966" /><Relationship Type="http://schemas.openxmlformats.org/officeDocument/2006/relationships/theme" Target="/ppt/slideMasters/theme/theme1.xml" Id="R177fda0e177b48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a0c7feb8f649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1a5aed30548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4ed972fa446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9fc9b495e42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9019aa84b4c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47087f0904b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4d467d0bc49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071c903f540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HERNES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HERNES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HERNES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HERNES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HERNES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HERNES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48 315 905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−7 470 074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−5 547 302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33 792 486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54 321 537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HERNES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HERNES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HERNES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Sutterøygata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82 29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firmapost@arne-hernes.no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971 179 988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HERNES AS</a:t>
            </a:r>
          </a:p>
        </p:txBody>
      </p:sp>
    </p:spTree>
  </p:cSld>
  <p:clrMapOvr>
    <a:masterClrMapping xmlns:a="http://schemas.openxmlformats.org/drawingml/2006/main"/>
  </p:clrMapOvr>
</p:sld>
</file>