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3c48df27f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2756f2040487f"/>
  </p:sldMasterIdLst>
  <p:sldIdLst>
    <p:sldId xmlns:r="http://schemas.openxmlformats.org/officeDocument/2006/relationships" id="256" r:id="R16d7110e1cd245be"/>
    <p:sldId xmlns:r="http://schemas.openxmlformats.org/officeDocument/2006/relationships" id="257" r:id="R08a54e11cac045b5"/>
    <p:sldId xmlns:r="http://schemas.openxmlformats.org/officeDocument/2006/relationships" id="258" r:id="R7889b4c61b9c4d2c"/>
    <p:sldId xmlns:r="http://schemas.openxmlformats.org/officeDocument/2006/relationships" id="259" r:id="Rd93487fe412e4f7b"/>
    <p:sldId xmlns:r="http://schemas.openxmlformats.org/officeDocument/2006/relationships" id="260" r:id="R0ea117c12d72429e"/>
    <p:sldId xmlns:r="http://schemas.openxmlformats.org/officeDocument/2006/relationships" id="261" r:id="R33fe24a134e34550"/>
    <p:sldId xmlns:r="http://schemas.openxmlformats.org/officeDocument/2006/relationships" id="262" r:id="Rfece5675db63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2756f2040487f" /><Relationship Type="http://schemas.openxmlformats.org/officeDocument/2006/relationships/slide" Target="/ppt/slides/slide1.xml" Id="R16d7110e1cd245be" /><Relationship Type="http://schemas.openxmlformats.org/officeDocument/2006/relationships/slide" Target="/ppt/slides/slide2.xml" Id="R08a54e11cac045b5" /><Relationship Type="http://schemas.openxmlformats.org/officeDocument/2006/relationships/slide" Target="/ppt/slides/slide3.xml" Id="R7889b4c61b9c4d2c" /><Relationship Type="http://schemas.openxmlformats.org/officeDocument/2006/relationships/slide" Target="/ppt/slides/slide4.xml" Id="Rd93487fe412e4f7b" /><Relationship Type="http://schemas.openxmlformats.org/officeDocument/2006/relationships/slide" Target="/ppt/slides/slide5.xml" Id="R0ea117c12d72429e" /><Relationship Type="http://schemas.openxmlformats.org/officeDocument/2006/relationships/slide" Target="/ppt/slides/slide6.xml" Id="R33fe24a134e34550" /><Relationship Type="http://schemas.openxmlformats.org/officeDocument/2006/relationships/slide" Target="/ppt/slides/slide7.xml" Id="Rfece5675db63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a9e1b9167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e117908ff4731" /><Relationship Type="http://schemas.openxmlformats.org/officeDocument/2006/relationships/theme" Target="/ppt/slideMasters/theme/theme1.xml" Id="R238517ce6cc143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e117908ff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b4e72a04e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5901cb622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3e0b6057f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9d3af889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9307656c04b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3a6ec1794b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0126025df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HERNES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HERNES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44 047 070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−3 039 990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−1 956 453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33 512 407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52 126 700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Sutterøygata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29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firmapost@arne-hernes.no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971 179 988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HERNES AS</a:t>
            </a:r>
          </a:p>
        </p:txBody>
      </p:sp>
    </p:spTree>
  </p:cSld>
  <p:clrMapOvr>
    <a:masterClrMapping xmlns:a="http://schemas.openxmlformats.org/drawingml/2006/main"/>
  </p:clrMapOvr>
</p:sld>
</file>