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e7441e6e4d40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78f15ab1814697"/>
  </p:sldMasterIdLst>
  <p:sldIdLst>
    <p:sldId xmlns:r="http://schemas.openxmlformats.org/officeDocument/2006/relationships" id="256" r:id="R2843954dd2cc4e9a"/>
    <p:sldId xmlns:r="http://schemas.openxmlformats.org/officeDocument/2006/relationships" id="257" r:id="R0073f97c020d469a"/>
    <p:sldId xmlns:r="http://schemas.openxmlformats.org/officeDocument/2006/relationships" id="258" r:id="R0d67e18f8e0d451a"/>
    <p:sldId xmlns:r="http://schemas.openxmlformats.org/officeDocument/2006/relationships" id="259" r:id="Ra3da45ff64384c91"/>
    <p:sldId xmlns:r="http://schemas.openxmlformats.org/officeDocument/2006/relationships" id="260" r:id="R92bd48923e8d41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78f15ab1814697" /><Relationship Type="http://schemas.openxmlformats.org/officeDocument/2006/relationships/slide" Target="/ppt/slides/slide1.xml" Id="R2843954dd2cc4e9a" /><Relationship Type="http://schemas.openxmlformats.org/officeDocument/2006/relationships/slide" Target="/ppt/slides/slide2.xml" Id="R0073f97c020d469a" /><Relationship Type="http://schemas.openxmlformats.org/officeDocument/2006/relationships/slide" Target="/ppt/slides/slide3.xml" Id="R0d67e18f8e0d451a" /><Relationship Type="http://schemas.openxmlformats.org/officeDocument/2006/relationships/slide" Target="/ppt/slides/slide4.xml" Id="Ra3da45ff64384c91" /><Relationship Type="http://schemas.openxmlformats.org/officeDocument/2006/relationships/slide" Target="/ppt/slides/slide5.xml" Id="R92bd48923e8d41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63689769304b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60e8f56624bba" /><Relationship Type="http://schemas.openxmlformats.org/officeDocument/2006/relationships/theme" Target="/ppt/slideMasters/theme/theme1.xml" Id="Reb60eb08980f45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460e8f56624b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54c47486e4f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24a4088264f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008238a5d43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22fb30cff40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837f7033d43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971 179 295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SKREO HOLDING AS</a:t>
            </a:r>
          </a:p>
        </p:txBody>
      </p:sp>
    </p:spTree>
  </p:cSld>
  <p:clrMapOvr>
    <a:masterClrMapping xmlns:a="http://schemas.openxmlformats.org/drawingml/2006/main"/>
  </p:clrMapOvr>
</p:sld>
</file>