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2a80b5af7f41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76a0cf60314776"/>
  </p:sldMasterIdLst>
  <p:sldIdLst>
    <p:sldId xmlns:r="http://schemas.openxmlformats.org/officeDocument/2006/relationships" id="256" r:id="R72a219a71374450b"/>
    <p:sldId xmlns:r="http://schemas.openxmlformats.org/officeDocument/2006/relationships" id="257" r:id="Rf9575eff169c48ec"/>
    <p:sldId xmlns:r="http://schemas.openxmlformats.org/officeDocument/2006/relationships" id="258" r:id="Rde121ac9a61a4fac"/>
    <p:sldId xmlns:r="http://schemas.openxmlformats.org/officeDocument/2006/relationships" id="259" r:id="Ra2099d8cceec44d7"/>
    <p:sldId xmlns:r="http://schemas.openxmlformats.org/officeDocument/2006/relationships" id="260" r:id="Ra18bf55136084ec0"/>
    <p:sldId xmlns:r="http://schemas.openxmlformats.org/officeDocument/2006/relationships" id="261" r:id="Rbc3c88d00c4246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6a0cf60314776" /><Relationship Type="http://schemas.openxmlformats.org/officeDocument/2006/relationships/slide" Target="/ppt/slides/slide1.xml" Id="R72a219a71374450b" /><Relationship Type="http://schemas.openxmlformats.org/officeDocument/2006/relationships/slide" Target="/ppt/slides/slide2.xml" Id="Rf9575eff169c48ec" /><Relationship Type="http://schemas.openxmlformats.org/officeDocument/2006/relationships/slide" Target="/ppt/slides/slide3.xml" Id="Rde121ac9a61a4fac" /><Relationship Type="http://schemas.openxmlformats.org/officeDocument/2006/relationships/slide" Target="/ppt/slides/slide4.xml" Id="Ra2099d8cceec44d7" /><Relationship Type="http://schemas.openxmlformats.org/officeDocument/2006/relationships/slide" Target="/ppt/slides/slide5.xml" Id="Ra18bf55136084ec0" /><Relationship Type="http://schemas.openxmlformats.org/officeDocument/2006/relationships/slide" Target="/ppt/slides/slide6.xml" Id="Rbc3c88d00c4246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27cb79236a4a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992433e8e40c1" /><Relationship Type="http://schemas.openxmlformats.org/officeDocument/2006/relationships/theme" Target="/ppt/slideMasters/theme/theme1.xml" Id="R0d0f93f20b1843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4992433e8e40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0931b06e44f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9f2b1b66548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5cea6883e43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900293db145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75df14ab048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cdfe5e22b44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MITRA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66 772 830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3 052 934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420 327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22 875 511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73 907 226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110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9300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05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firmapost@mitras.no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www.mitras.no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971 178 671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MITRA AS</a:t>
            </a:r>
          </a:p>
        </p:txBody>
      </p:sp>
    </p:spTree>
  </p:cSld>
  <p:clrMapOvr>
    <a:masterClrMapping xmlns:a="http://schemas.openxmlformats.org/drawingml/2006/main"/>
  </p:clrMapOvr>
</p:sld>
</file>