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c13c9580664d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07de6d823549f1"/>
  </p:sldMasterIdLst>
  <p:sldIdLst>
    <p:sldId xmlns:r="http://schemas.openxmlformats.org/officeDocument/2006/relationships" id="256" r:id="Rdfafe54bf1474543"/>
    <p:sldId xmlns:r="http://schemas.openxmlformats.org/officeDocument/2006/relationships" id="257" r:id="Ra1c6bd41753c444c"/>
    <p:sldId xmlns:r="http://schemas.openxmlformats.org/officeDocument/2006/relationships" id="258" r:id="Rae5f01976c4c4140"/>
    <p:sldId xmlns:r="http://schemas.openxmlformats.org/officeDocument/2006/relationships" id="259" r:id="R757fbe9aeada4df1"/>
    <p:sldId xmlns:r="http://schemas.openxmlformats.org/officeDocument/2006/relationships" id="260" r:id="R28138c9911534b45"/>
    <p:sldId xmlns:r="http://schemas.openxmlformats.org/officeDocument/2006/relationships" id="261" r:id="R66585b2192e24c17"/>
    <p:sldId xmlns:r="http://schemas.openxmlformats.org/officeDocument/2006/relationships" id="262" r:id="R8363fbcf5ba9454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07de6d823549f1" /><Relationship Type="http://schemas.openxmlformats.org/officeDocument/2006/relationships/slide" Target="/ppt/slides/slide1.xml" Id="Rdfafe54bf1474543" /><Relationship Type="http://schemas.openxmlformats.org/officeDocument/2006/relationships/slide" Target="/ppt/slides/slide2.xml" Id="Ra1c6bd41753c444c" /><Relationship Type="http://schemas.openxmlformats.org/officeDocument/2006/relationships/slide" Target="/ppt/slides/slide3.xml" Id="Rae5f01976c4c4140" /><Relationship Type="http://schemas.openxmlformats.org/officeDocument/2006/relationships/slide" Target="/ppt/slides/slide4.xml" Id="R757fbe9aeada4df1" /><Relationship Type="http://schemas.openxmlformats.org/officeDocument/2006/relationships/slide" Target="/ppt/slides/slide5.xml" Id="R28138c9911534b45" /><Relationship Type="http://schemas.openxmlformats.org/officeDocument/2006/relationships/slide" Target="/ppt/slides/slide6.xml" Id="R66585b2192e24c17" /><Relationship Type="http://schemas.openxmlformats.org/officeDocument/2006/relationships/slide" Target="/ppt/slides/slide7.xml" Id="R8363fbcf5ba9454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8350af5320943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8f8e28892443b1" /><Relationship Type="http://schemas.openxmlformats.org/officeDocument/2006/relationships/theme" Target="/ppt/slideMasters/theme/theme1.xml" Id="Rb36ea99073bf495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8f8e28892443b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09661069be454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7c2b539f6b4c7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add829f13543c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e421755cad46c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be92e210141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549ef5902844f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162b07215b4a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 DRIFT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40 054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−493 991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33 367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DINC MEHMET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Grenseveien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42 66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971 174 439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 DRIFT AS</a:t>
            </a:r>
          </a:p>
        </p:txBody>
      </p:sp>
    </p:spTree>
  </p:cSld>
  <p:clrMapOvr>
    <a:masterClrMapping xmlns:a="http://schemas.openxmlformats.org/drawingml/2006/main"/>
  </p:clrMapOvr>
</p:sld>
</file>