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62015e61c34f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766c002ff54f82"/>
  </p:sldMasterIdLst>
  <p:sldIdLst>
    <p:sldId xmlns:r="http://schemas.openxmlformats.org/officeDocument/2006/relationships" id="256" r:id="Rd66fcad8e19d4083"/>
    <p:sldId xmlns:r="http://schemas.openxmlformats.org/officeDocument/2006/relationships" id="257" r:id="R89b7af8b13b341b5"/>
    <p:sldId xmlns:r="http://schemas.openxmlformats.org/officeDocument/2006/relationships" id="258" r:id="R8d31bd40fa724a28"/>
    <p:sldId xmlns:r="http://schemas.openxmlformats.org/officeDocument/2006/relationships" id="259" r:id="Rd7294dbc0c024e55"/>
    <p:sldId xmlns:r="http://schemas.openxmlformats.org/officeDocument/2006/relationships" id="260" r:id="R8d54ffec2afb4c5f"/>
    <p:sldId xmlns:r="http://schemas.openxmlformats.org/officeDocument/2006/relationships" id="261" r:id="Rf53a844b42494304"/>
    <p:sldId xmlns:r="http://schemas.openxmlformats.org/officeDocument/2006/relationships" id="262" r:id="Rf7775d2413b245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66c002ff54f82" /><Relationship Type="http://schemas.openxmlformats.org/officeDocument/2006/relationships/slide" Target="/ppt/slides/slide1.xml" Id="Rd66fcad8e19d4083" /><Relationship Type="http://schemas.openxmlformats.org/officeDocument/2006/relationships/slide" Target="/ppt/slides/slide2.xml" Id="R89b7af8b13b341b5" /><Relationship Type="http://schemas.openxmlformats.org/officeDocument/2006/relationships/slide" Target="/ppt/slides/slide3.xml" Id="R8d31bd40fa724a28" /><Relationship Type="http://schemas.openxmlformats.org/officeDocument/2006/relationships/slide" Target="/ppt/slides/slide4.xml" Id="Rd7294dbc0c024e55" /><Relationship Type="http://schemas.openxmlformats.org/officeDocument/2006/relationships/slide" Target="/ppt/slides/slide5.xml" Id="R8d54ffec2afb4c5f" /><Relationship Type="http://schemas.openxmlformats.org/officeDocument/2006/relationships/slide" Target="/ppt/slides/slide6.xml" Id="Rf53a844b42494304" /><Relationship Type="http://schemas.openxmlformats.org/officeDocument/2006/relationships/slide" Target="/ppt/slides/slide7.xml" Id="Rf7775d2413b245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5deb961c2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2fd0cb1084659" /><Relationship Type="http://schemas.openxmlformats.org/officeDocument/2006/relationships/theme" Target="/ppt/slideMasters/theme/theme1.xml" Id="R78ab5d01c4ae4f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2fd0cb108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f6f77b0d14c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81c4d590e4d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a77f689f9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4984e7b7d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c8b75f637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1af41845143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d39276a4a4d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MJØSEN AKTIEMØLLE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AKTIEMØLLE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MJØSEN AKTIEMØLLE AS ble etablert [år] og holder til i Fjerdingby.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AKTIEMØLLE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AKTIEMØLLE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AKTIEMØLLE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872 075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AKTIEMØLLE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NORDHEIM ELIN ØDEGAARD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NORDHEIM TOM ØDEGAARD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NORDHEIM GEIR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NORDHEIM GEIR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AKTIEMØLLE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Tristilvegen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2008 Fjerdingby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35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971 174 277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AKTIEMØLLE AS</a:t>
            </a:r>
          </a:p>
        </p:txBody>
      </p:sp>
    </p:spTree>
  </p:cSld>
  <p:clrMapOvr>
    <a:masterClrMapping xmlns:a="http://schemas.openxmlformats.org/drawingml/2006/main"/>
  </p:clrMapOvr>
</p:sld>
</file>