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fab930503747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15a85951514966"/>
  </p:sldMasterIdLst>
  <p:sldIdLst>
    <p:sldId xmlns:r="http://schemas.openxmlformats.org/officeDocument/2006/relationships" id="256" r:id="R668fdfffdf4a453e"/>
    <p:sldId xmlns:r="http://schemas.openxmlformats.org/officeDocument/2006/relationships" id="257" r:id="Ra97437b8e472491d"/>
    <p:sldId xmlns:r="http://schemas.openxmlformats.org/officeDocument/2006/relationships" id="258" r:id="R8593d033545c4199"/>
    <p:sldId xmlns:r="http://schemas.openxmlformats.org/officeDocument/2006/relationships" id="259" r:id="R858f1d9cba1f4246"/>
    <p:sldId xmlns:r="http://schemas.openxmlformats.org/officeDocument/2006/relationships" id="260" r:id="R0571ff3b6044450c"/>
    <p:sldId xmlns:r="http://schemas.openxmlformats.org/officeDocument/2006/relationships" id="261" r:id="R03051dd3eb324c7c"/>
    <p:sldId xmlns:r="http://schemas.openxmlformats.org/officeDocument/2006/relationships" id="262" r:id="Rdc50580d55604a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15a85951514966" /><Relationship Type="http://schemas.openxmlformats.org/officeDocument/2006/relationships/slide" Target="/ppt/slides/slide1.xml" Id="R668fdfffdf4a453e" /><Relationship Type="http://schemas.openxmlformats.org/officeDocument/2006/relationships/slide" Target="/ppt/slides/slide2.xml" Id="Ra97437b8e472491d" /><Relationship Type="http://schemas.openxmlformats.org/officeDocument/2006/relationships/slide" Target="/ppt/slides/slide3.xml" Id="R8593d033545c4199" /><Relationship Type="http://schemas.openxmlformats.org/officeDocument/2006/relationships/slide" Target="/ppt/slides/slide4.xml" Id="R858f1d9cba1f4246" /><Relationship Type="http://schemas.openxmlformats.org/officeDocument/2006/relationships/slide" Target="/ppt/slides/slide5.xml" Id="R0571ff3b6044450c" /><Relationship Type="http://schemas.openxmlformats.org/officeDocument/2006/relationships/slide" Target="/ppt/slides/slide6.xml" Id="R03051dd3eb324c7c" /><Relationship Type="http://schemas.openxmlformats.org/officeDocument/2006/relationships/slide" Target="/ppt/slides/slide7.xml" Id="Rdc50580d55604a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1e8430a0a74c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a413a2c164b86" /><Relationship Type="http://schemas.openxmlformats.org/officeDocument/2006/relationships/theme" Target="/ppt/slideMasters/theme/theme1.xml" Id="Rb7ab8dcb50764d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fa413a2c164b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e6fc432ec4f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03de2168641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714d7f1424f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5607bf16341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7c95c2e9947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7294e7f0a40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0957c4c8d4b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KVIKNEHYTTA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KVIKNEHYTTA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KVIKNEHYTTA AS ble etablert [år] og holder til i Kvikne.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KVIKNEHYTTA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KVIKNEHYTTA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KVIKNEHYTTA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10 314 692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1 521 750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1 168 616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1 367 098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5 828 589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KVIKNEHYTTA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EVENCO AS  –  37,7 %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SVEUM EIENDOM AS  –  25,1 %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BØRLI LEIF ROAR  –  10,5 %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BJØRSAGÅRD KJELL BJARNE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SVEUM KJELL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BJØRSAGÅRD PER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KVIKNEHYTTA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Litjvadmoen, Kvikne Næringspark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2512 Kvikne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48 43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msl@kviknehytta.no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www.kviknehytta.no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971 169 737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KVIKNEHYTTA AS</a:t>
            </a:r>
          </a:p>
        </p:txBody>
      </p:sp>
    </p:spTree>
  </p:cSld>
  <p:clrMapOvr>
    <a:masterClrMapping xmlns:a="http://schemas.openxmlformats.org/drawingml/2006/main"/>
  </p:clrMapOvr>
</p:sld>
</file>