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d1a6646e44b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198d41f3a4a8f"/>
  </p:sldMasterIdLst>
  <p:sldIdLst>
    <p:sldId xmlns:r="http://schemas.openxmlformats.org/officeDocument/2006/relationships" id="256" r:id="R4bca0a0224864db3"/>
    <p:sldId xmlns:r="http://schemas.openxmlformats.org/officeDocument/2006/relationships" id="257" r:id="Reb2d7fac6cd641ce"/>
    <p:sldId xmlns:r="http://schemas.openxmlformats.org/officeDocument/2006/relationships" id="258" r:id="R15018887cd9549f3"/>
    <p:sldId xmlns:r="http://schemas.openxmlformats.org/officeDocument/2006/relationships" id="259" r:id="R400e52da0dd94776"/>
    <p:sldId xmlns:r="http://schemas.openxmlformats.org/officeDocument/2006/relationships" id="260" r:id="Rb8a0872a949947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198d41f3a4a8f" /><Relationship Type="http://schemas.openxmlformats.org/officeDocument/2006/relationships/slide" Target="/ppt/slides/slide1.xml" Id="R4bca0a0224864db3" /><Relationship Type="http://schemas.openxmlformats.org/officeDocument/2006/relationships/slide" Target="/ppt/slides/slide2.xml" Id="Reb2d7fac6cd641ce" /><Relationship Type="http://schemas.openxmlformats.org/officeDocument/2006/relationships/slide" Target="/ppt/slides/slide3.xml" Id="R15018887cd9549f3" /><Relationship Type="http://schemas.openxmlformats.org/officeDocument/2006/relationships/slide" Target="/ppt/slides/slide4.xml" Id="R400e52da0dd94776" /><Relationship Type="http://schemas.openxmlformats.org/officeDocument/2006/relationships/slide" Target="/ppt/slides/slide5.xml" Id="Rb8a0872a949947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20e2c66144c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b3a0dc09e4629" /><Relationship Type="http://schemas.openxmlformats.org/officeDocument/2006/relationships/theme" Target="/ppt/slideMasters/theme/theme1.xml" Id="R10f87acfee6143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bb3a0dc09e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beed654ea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995a2bcbc46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7b22351034d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d19c1b6014b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7af99bd22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STINIK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STINIK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971 168 455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STINIK HOLDING AS</a:t>
            </a:r>
          </a:p>
        </p:txBody>
      </p:sp>
    </p:spTree>
  </p:cSld>
  <p:clrMapOvr>
    <a:masterClrMapping xmlns:a="http://schemas.openxmlformats.org/drawingml/2006/main"/>
  </p:clrMapOvr>
</p:sld>
</file>