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6f7845b72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b9ac6282041f8"/>
  </p:sldMasterIdLst>
  <p:sldIdLst>
    <p:sldId xmlns:r="http://schemas.openxmlformats.org/officeDocument/2006/relationships" id="256" r:id="R35b5222764d9414f"/>
    <p:sldId xmlns:r="http://schemas.openxmlformats.org/officeDocument/2006/relationships" id="257" r:id="Rb120358beca64d12"/>
    <p:sldId xmlns:r="http://schemas.openxmlformats.org/officeDocument/2006/relationships" id="258" r:id="R09bd4c2ba67e45fa"/>
    <p:sldId xmlns:r="http://schemas.openxmlformats.org/officeDocument/2006/relationships" id="259" r:id="R17896130fbbf45a1"/>
    <p:sldId xmlns:r="http://schemas.openxmlformats.org/officeDocument/2006/relationships" id="260" r:id="R7659f85dc80f49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b9ac6282041f8" /><Relationship Type="http://schemas.openxmlformats.org/officeDocument/2006/relationships/slide" Target="/ppt/slides/slide1.xml" Id="R35b5222764d9414f" /><Relationship Type="http://schemas.openxmlformats.org/officeDocument/2006/relationships/slide" Target="/ppt/slides/slide2.xml" Id="Rb120358beca64d12" /><Relationship Type="http://schemas.openxmlformats.org/officeDocument/2006/relationships/slide" Target="/ppt/slides/slide3.xml" Id="R09bd4c2ba67e45fa" /><Relationship Type="http://schemas.openxmlformats.org/officeDocument/2006/relationships/slide" Target="/ppt/slides/slide4.xml" Id="R17896130fbbf45a1" /><Relationship Type="http://schemas.openxmlformats.org/officeDocument/2006/relationships/slide" Target="/ppt/slides/slide5.xml" Id="R7659f85dc80f49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8e1d4494a4a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4a410b52a4898" /><Relationship Type="http://schemas.openxmlformats.org/officeDocument/2006/relationships/theme" Target="/ppt/slideMasters/theme/theme1.xml" Id="R126bee75ea3f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4a410b52a48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09749b4c44a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9f1163485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cae278f93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c9b1d131b46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769ca174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ULVIK HERAD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ULVIK HERAD ble etablert [år] og holder til i Ulvik.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5730 Ulvik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 52 70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post@ulvik.kommune.no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www.ulvik.kommune.no/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971 159 928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