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18388387214d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42eb0954fb44ee"/>
  </p:sldMasterIdLst>
  <p:sldIdLst>
    <p:sldId xmlns:r="http://schemas.openxmlformats.org/officeDocument/2006/relationships" id="256" r:id="R3621d340482f46ce"/>
    <p:sldId xmlns:r="http://schemas.openxmlformats.org/officeDocument/2006/relationships" id="257" r:id="R372d112da8a24adf"/>
    <p:sldId xmlns:r="http://schemas.openxmlformats.org/officeDocument/2006/relationships" id="258" r:id="R13d1de2648744ed7"/>
    <p:sldId xmlns:r="http://schemas.openxmlformats.org/officeDocument/2006/relationships" id="259" r:id="Ra503b22d5b414585"/>
    <p:sldId xmlns:r="http://schemas.openxmlformats.org/officeDocument/2006/relationships" id="260" r:id="R945ae89387af4a32"/>
    <p:sldId xmlns:r="http://schemas.openxmlformats.org/officeDocument/2006/relationships" id="261" r:id="Reb697f852f714650"/>
    <p:sldId xmlns:r="http://schemas.openxmlformats.org/officeDocument/2006/relationships" id="262" r:id="Rd8215dfcc34d43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42eb0954fb44ee" /><Relationship Type="http://schemas.openxmlformats.org/officeDocument/2006/relationships/slide" Target="/ppt/slides/slide1.xml" Id="R3621d340482f46ce" /><Relationship Type="http://schemas.openxmlformats.org/officeDocument/2006/relationships/slide" Target="/ppt/slides/slide2.xml" Id="R372d112da8a24adf" /><Relationship Type="http://schemas.openxmlformats.org/officeDocument/2006/relationships/slide" Target="/ppt/slides/slide3.xml" Id="R13d1de2648744ed7" /><Relationship Type="http://schemas.openxmlformats.org/officeDocument/2006/relationships/slide" Target="/ppt/slides/slide4.xml" Id="Ra503b22d5b414585" /><Relationship Type="http://schemas.openxmlformats.org/officeDocument/2006/relationships/slide" Target="/ppt/slides/slide5.xml" Id="R945ae89387af4a32" /><Relationship Type="http://schemas.openxmlformats.org/officeDocument/2006/relationships/slide" Target="/ppt/slides/slide6.xml" Id="Reb697f852f714650" /><Relationship Type="http://schemas.openxmlformats.org/officeDocument/2006/relationships/slide" Target="/ppt/slides/slide7.xml" Id="Rd8215dfcc34d43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5486a0e8394e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4eb04ccd3469f" /><Relationship Type="http://schemas.openxmlformats.org/officeDocument/2006/relationships/theme" Target="/ppt/slideMasters/theme/theme1.xml" Id="R4bcca43031ef4b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64eb04ccd346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c6cb7e73447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7274eeb6340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6b71be3684c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9fdd0755443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cc53b8c324f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e61d9ac6647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f178b7add48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 VOLSTAD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VOLSTAD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 VOLSTAD HOLDING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VOLSTAD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VOLSTAD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VOLSTAD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1 615 518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−978 448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241 707 774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457 483 418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466 822 081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VOLSTAD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VOLSTAD OLA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VOLSTAD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Klaus Nilsens gate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10 49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971 156 961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VOLSTAD HOLDING AS</a:t>
            </a:r>
          </a:p>
        </p:txBody>
      </p:sp>
    </p:spTree>
  </p:cSld>
  <p:clrMapOvr>
    <a:masterClrMapping xmlns:a="http://schemas.openxmlformats.org/drawingml/2006/main"/>
  </p:clrMapOvr>
</p:sld>
</file>