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88761cf43544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314e1ad4c0416b"/>
  </p:sldMasterIdLst>
  <p:sldIdLst>
    <p:sldId xmlns:r="http://schemas.openxmlformats.org/officeDocument/2006/relationships" id="256" r:id="R3fe129e62ec74cd9"/>
    <p:sldId xmlns:r="http://schemas.openxmlformats.org/officeDocument/2006/relationships" id="257" r:id="Rae9a9f2ddfb64a8c"/>
    <p:sldId xmlns:r="http://schemas.openxmlformats.org/officeDocument/2006/relationships" id="258" r:id="Rae9f9f2747dc4cbe"/>
    <p:sldId xmlns:r="http://schemas.openxmlformats.org/officeDocument/2006/relationships" id="259" r:id="Rfbf881adfda4404e"/>
    <p:sldId xmlns:r="http://schemas.openxmlformats.org/officeDocument/2006/relationships" id="260" r:id="Rb5b649aa25d84038"/>
    <p:sldId xmlns:r="http://schemas.openxmlformats.org/officeDocument/2006/relationships" id="261" r:id="R02e193821bf845d6"/>
    <p:sldId xmlns:r="http://schemas.openxmlformats.org/officeDocument/2006/relationships" id="262" r:id="R209d16ff7a0742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314e1ad4c0416b" /><Relationship Type="http://schemas.openxmlformats.org/officeDocument/2006/relationships/slide" Target="/ppt/slides/slide1.xml" Id="R3fe129e62ec74cd9" /><Relationship Type="http://schemas.openxmlformats.org/officeDocument/2006/relationships/slide" Target="/ppt/slides/slide2.xml" Id="Rae9a9f2ddfb64a8c" /><Relationship Type="http://schemas.openxmlformats.org/officeDocument/2006/relationships/slide" Target="/ppt/slides/slide3.xml" Id="Rae9f9f2747dc4cbe" /><Relationship Type="http://schemas.openxmlformats.org/officeDocument/2006/relationships/slide" Target="/ppt/slides/slide4.xml" Id="Rfbf881adfda4404e" /><Relationship Type="http://schemas.openxmlformats.org/officeDocument/2006/relationships/slide" Target="/ppt/slides/slide5.xml" Id="Rb5b649aa25d84038" /><Relationship Type="http://schemas.openxmlformats.org/officeDocument/2006/relationships/slide" Target="/ppt/slides/slide6.xml" Id="R02e193821bf845d6" /><Relationship Type="http://schemas.openxmlformats.org/officeDocument/2006/relationships/slide" Target="/ppt/slides/slide7.xml" Id="R209d16ff7a0742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ef72427f441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c6c925b014819" /><Relationship Type="http://schemas.openxmlformats.org/officeDocument/2006/relationships/theme" Target="/ppt/slideMasters/theme/theme1.xml" Id="Ra6ef678cf94e46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ec6c925b0148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bfd129f314d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3df1f9ac441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f69c702f84d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a70116ec249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7fa8af8d64e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5c47db49640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9ae8dbaca4d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BÅTSFJORD REGNSKAPSBYRÅ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BÅTSFJORD REGNSKAPSBYRÅ AS ble etablert [år] og holder til i Båtsfjord.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2 742 042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328 641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810 982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HOLMGREN MAJKEN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Fomavegen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9990 Båtsfjord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971 156 597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