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bd129883944c4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d4d2ffad94a98"/>
  </p:sldMasterIdLst>
  <p:sldIdLst>
    <p:sldId xmlns:r="http://schemas.openxmlformats.org/officeDocument/2006/relationships" id="256" r:id="Re5ec4fef13bf4658"/>
    <p:sldId xmlns:r="http://schemas.openxmlformats.org/officeDocument/2006/relationships" id="257" r:id="R61e6e129346647ac"/>
    <p:sldId xmlns:r="http://schemas.openxmlformats.org/officeDocument/2006/relationships" id="258" r:id="R572c45acee204a6c"/>
    <p:sldId xmlns:r="http://schemas.openxmlformats.org/officeDocument/2006/relationships" id="259" r:id="Rd3ad06cb570c4a8f"/>
    <p:sldId xmlns:r="http://schemas.openxmlformats.org/officeDocument/2006/relationships" id="260" r:id="R95195afde2c44ae3"/>
    <p:sldId xmlns:r="http://schemas.openxmlformats.org/officeDocument/2006/relationships" id="261" r:id="R7e1d1e2764a54d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d4d2ffad94a98" /><Relationship Type="http://schemas.openxmlformats.org/officeDocument/2006/relationships/slide" Target="/ppt/slides/slide1.xml" Id="Re5ec4fef13bf4658" /><Relationship Type="http://schemas.openxmlformats.org/officeDocument/2006/relationships/slide" Target="/ppt/slides/slide2.xml" Id="R61e6e129346647ac" /><Relationship Type="http://schemas.openxmlformats.org/officeDocument/2006/relationships/slide" Target="/ppt/slides/slide3.xml" Id="R572c45acee204a6c" /><Relationship Type="http://schemas.openxmlformats.org/officeDocument/2006/relationships/slide" Target="/ppt/slides/slide4.xml" Id="Rd3ad06cb570c4a8f" /><Relationship Type="http://schemas.openxmlformats.org/officeDocument/2006/relationships/slide" Target="/ppt/slides/slide5.xml" Id="R95195afde2c44ae3" /><Relationship Type="http://schemas.openxmlformats.org/officeDocument/2006/relationships/slide" Target="/ppt/slides/slide6.xml" Id="R7e1d1e2764a54d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e1e7440f8443c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6d453ff44491b" /><Relationship Type="http://schemas.openxmlformats.org/officeDocument/2006/relationships/theme" Target="/ppt/slideMasters/theme/theme1.xml" Id="R31b8ca4ef50348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c6d453ff4449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9bd86f2034b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a4e01a28f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9007ac4ba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10d5572ea4a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02e30f6d34b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15dba2bed49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ROGALAND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22 213 583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1 104 730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945 423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16 971 591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22 278 624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971 155 280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ROGALAND BILUTLEIE AS</a:t>
            </a:r>
          </a:p>
        </p:txBody>
      </p:sp>
    </p:spTree>
  </p:cSld>
  <p:clrMapOvr>
    <a:masterClrMapping xmlns:a="http://schemas.openxmlformats.org/drawingml/2006/main"/>
  </p:clrMapOvr>
</p:sld>
</file>