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18d7d4dd094c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f084378e144749"/>
  </p:sldMasterIdLst>
  <p:sldIdLst>
    <p:sldId xmlns:r="http://schemas.openxmlformats.org/officeDocument/2006/relationships" id="256" r:id="R627bc471a8124244"/>
    <p:sldId xmlns:r="http://schemas.openxmlformats.org/officeDocument/2006/relationships" id="257" r:id="Rdab40d56865144d5"/>
    <p:sldId xmlns:r="http://schemas.openxmlformats.org/officeDocument/2006/relationships" id="258" r:id="R44b88cea83304697"/>
    <p:sldId xmlns:r="http://schemas.openxmlformats.org/officeDocument/2006/relationships" id="259" r:id="R9a085757e1d345b1"/>
    <p:sldId xmlns:r="http://schemas.openxmlformats.org/officeDocument/2006/relationships" id="260" r:id="R553f236b412249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084378e144749" /><Relationship Type="http://schemas.openxmlformats.org/officeDocument/2006/relationships/slide" Target="/ppt/slides/slide1.xml" Id="R627bc471a8124244" /><Relationship Type="http://schemas.openxmlformats.org/officeDocument/2006/relationships/slide" Target="/ppt/slides/slide2.xml" Id="Rdab40d56865144d5" /><Relationship Type="http://schemas.openxmlformats.org/officeDocument/2006/relationships/slide" Target="/ppt/slides/slide3.xml" Id="R44b88cea83304697" /><Relationship Type="http://schemas.openxmlformats.org/officeDocument/2006/relationships/slide" Target="/ppt/slides/slide4.xml" Id="R9a085757e1d345b1" /><Relationship Type="http://schemas.openxmlformats.org/officeDocument/2006/relationships/slide" Target="/ppt/slides/slide5.xml" Id="R553f236b412249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0aa20d2994b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a83c5a6d34b7b" /><Relationship Type="http://schemas.openxmlformats.org/officeDocument/2006/relationships/theme" Target="/ppt/slideMasters/theme/theme1.xml" Id="Raa8366ac612746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9a83c5a6d34b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94aa1c33f4f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4bf35162148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4dc726b6641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c32d0b50944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c29f549c745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ERLAND SVINGEN MASKINHOLDER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ERLAND SVINGEN MASKINHOLDER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ERLAND SVINGEN MASKINHOLDER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ERLAND SVINGEN MASKINHOLDER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ERLAND SVINGEN MASKINHOLDER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ERLAND SVINGEN MASKINHOLDER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Vestbyvegen 1671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75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971 154 888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ERLAND SVINGEN MASKINHOLDER</a:t>
            </a:r>
          </a:p>
        </p:txBody>
      </p:sp>
    </p:spTree>
  </p:cSld>
  <p:clrMapOvr>
    <a:masterClrMapping xmlns:a="http://schemas.openxmlformats.org/drawingml/2006/main"/>
  </p:clrMapOvr>
</p:sld>
</file>