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3c4622bbd049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9db4e5a6894226"/>
  </p:sldMasterIdLst>
  <p:sldIdLst>
    <p:sldId xmlns:r="http://schemas.openxmlformats.org/officeDocument/2006/relationships" id="256" r:id="R544c04f080cc4c13"/>
    <p:sldId xmlns:r="http://schemas.openxmlformats.org/officeDocument/2006/relationships" id="257" r:id="R5914cd995c8543c6"/>
    <p:sldId xmlns:r="http://schemas.openxmlformats.org/officeDocument/2006/relationships" id="258" r:id="R6ebed48b52e54c19"/>
    <p:sldId xmlns:r="http://schemas.openxmlformats.org/officeDocument/2006/relationships" id="259" r:id="Re1e5d010192b42d5"/>
    <p:sldId xmlns:r="http://schemas.openxmlformats.org/officeDocument/2006/relationships" id="260" r:id="Rb498d7dcceb24abc"/>
    <p:sldId xmlns:r="http://schemas.openxmlformats.org/officeDocument/2006/relationships" id="261" r:id="Rbda754cc37364867"/>
    <p:sldId xmlns:r="http://schemas.openxmlformats.org/officeDocument/2006/relationships" id="262" r:id="R0acdb2f063ca4e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9db4e5a6894226" /><Relationship Type="http://schemas.openxmlformats.org/officeDocument/2006/relationships/slide" Target="/ppt/slides/slide1.xml" Id="R544c04f080cc4c13" /><Relationship Type="http://schemas.openxmlformats.org/officeDocument/2006/relationships/slide" Target="/ppt/slides/slide2.xml" Id="R5914cd995c8543c6" /><Relationship Type="http://schemas.openxmlformats.org/officeDocument/2006/relationships/slide" Target="/ppt/slides/slide3.xml" Id="R6ebed48b52e54c19" /><Relationship Type="http://schemas.openxmlformats.org/officeDocument/2006/relationships/slide" Target="/ppt/slides/slide4.xml" Id="Re1e5d010192b42d5" /><Relationship Type="http://schemas.openxmlformats.org/officeDocument/2006/relationships/slide" Target="/ppt/slides/slide5.xml" Id="Rb498d7dcceb24abc" /><Relationship Type="http://schemas.openxmlformats.org/officeDocument/2006/relationships/slide" Target="/ppt/slides/slide6.xml" Id="Rbda754cc37364867" /><Relationship Type="http://schemas.openxmlformats.org/officeDocument/2006/relationships/slide" Target="/ppt/slides/slide7.xml" Id="R0acdb2f063ca4e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2552eebb5548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5c5f4d3ee34ad6" /><Relationship Type="http://schemas.openxmlformats.org/officeDocument/2006/relationships/theme" Target="/ppt/slideMasters/theme/theme1.xml" Id="R40c68dab38d947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5c5f4d3ee34a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6b8064627043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884f6df0c84c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b2907ac32649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a6630a2dc843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1a60cf504541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f3eb461f88464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f8ceebac454e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NORDBOHUS VOLDA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NORDBOHUS VOLDA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NORDBOHUS VOLDA AS ble etablert [år] og holder til i Volda.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NORDBOHUS VOLDA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NORDBOHUS VOLDA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NORDBOHUS VOLDA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−187 654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−147 552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2 176 673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2 181 117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NORDBOHUS VOLDA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BISEP HOLDING AS  –  26,8 %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OLE VASSBOTN  –  22,5 %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TOVE MEK EIDSET  –  22,5 %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SINDRE MYKLEBUST  –  18,8 %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HANDVERKSPARTNER AS  –  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 HOGGEN  –  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NORDBOHUS VOLDA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Snippa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6100 Volda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06 50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971 154 608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NORDBOHUS VOLDA AS</a:t>
            </a:r>
          </a:p>
        </p:txBody>
      </p:sp>
    </p:spTree>
  </p:cSld>
  <p:clrMapOvr>
    <a:masterClrMapping xmlns:a="http://schemas.openxmlformats.org/drawingml/2006/main"/>
  </p:clrMapOvr>
</p:sld>
</file>