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a8ed89f8140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aab2234b03445b"/>
  </p:sldMasterIdLst>
  <p:sldIdLst>
    <p:sldId xmlns:r="http://schemas.openxmlformats.org/officeDocument/2006/relationships" id="256" r:id="R0d850bcc7a784c78"/>
    <p:sldId xmlns:r="http://schemas.openxmlformats.org/officeDocument/2006/relationships" id="257" r:id="R64a194461ed84545"/>
    <p:sldId xmlns:r="http://schemas.openxmlformats.org/officeDocument/2006/relationships" id="258" r:id="R84c89f9ea5b041cb"/>
    <p:sldId xmlns:r="http://schemas.openxmlformats.org/officeDocument/2006/relationships" id="259" r:id="R1ac8a143868549b4"/>
    <p:sldId xmlns:r="http://schemas.openxmlformats.org/officeDocument/2006/relationships" id="260" r:id="Rf71fdad3dd8749de"/>
    <p:sldId xmlns:r="http://schemas.openxmlformats.org/officeDocument/2006/relationships" id="261" r:id="Rd135138038814437"/>
    <p:sldId xmlns:r="http://schemas.openxmlformats.org/officeDocument/2006/relationships" id="262" r:id="R578a91d0a87a41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aab2234b03445b" /><Relationship Type="http://schemas.openxmlformats.org/officeDocument/2006/relationships/slide" Target="/ppt/slides/slide1.xml" Id="R0d850bcc7a784c78" /><Relationship Type="http://schemas.openxmlformats.org/officeDocument/2006/relationships/slide" Target="/ppt/slides/slide2.xml" Id="R64a194461ed84545" /><Relationship Type="http://schemas.openxmlformats.org/officeDocument/2006/relationships/slide" Target="/ppt/slides/slide3.xml" Id="R84c89f9ea5b041cb" /><Relationship Type="http://schemas.openxmlformats.org/officeDocument/2006/relationships/slide" Target="/ppt/slides/slide4.xml" Id="R1ac8a143868549b4" /><Relationship Type="http://schemas.openxmlformats.org/officeDocument/2006/relationships/slide" Target="/ppt/slides/slide5.xml" Id="Rf71fdad3dd8749de" /><Relationship Type="http://schemas.openxmlformats.org/officeDocument/2006/relationships/slide" Target="/ppt/slides/slide6.xml" Id="Rd135138038814437" /><Relationship Type="http://schemas.openxmlformats.org/officeDocument/2006/relationships/slide" Target="/ppt/slides/slide7.xml" Id="R578a91d0a87a41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3fda4a491749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81c8f38944c06" /><Relationship Type="http://schemas.openxmlformats.org/officeDocument/2006/relationships/theme" Target="/ppt/slideMasters/theme/theme1.xml" Id="Rbd653b9abb104e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881c8f3894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de205789e44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1361ef3e84d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9436a81ce48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2309f9d3f44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045b2a82b44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ca075a1c043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529c935394a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NORDBOHUS VOLDA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NORDBOHUS VOLDA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NORDBOHUS VOLDA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NORDBOHUS VOLDA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NORDBOHUS VOLDA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NORDBOHUS VOLDA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−187 654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−147 552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NORDBOHUS VOLDA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BISEP HOLDING AS  –  28,5 %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EIDSET TOVE MEK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 BJØRN OLE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PÅL SINDRE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HOGGEN SVERRE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NORDBOHUS VOLDA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Snippa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6100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NORDBOHUS VOLDA AS</a:t>
            </a:r>
          </a:p>
        </p:txBody>
      </p:sp>
    </p:spTree>
  </p:cSld>
  <p:clrMapOvr>
    <a:masterClrMapping xmlns:a="http://schemas.openxmlformats.org/drawingml/2006/main"/>
  </p:clrMapOvr>
</p:sld>
</file>