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290add85245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1edb0b0824d30"/>
  </p:sldMasterIdLst>
  <p:sldIdLst>
    <p:sldId xmlns:r="http://schemas.openxmlformats.org/officeDocument/2006/relationships" id="256" r:id="R71181bd2de7740b7"/>
    <p:sldId xmlns:r="http://schemas.openxmlformats.org/officeDocument/2006/relationships" id="257" r:id="R8596a4c79f744fc4"/>
    <p:sldId xmlns:r="http://schemas.openxmlformats.org/officeDocument/2006/relationships" id="258" r:id="R496612e513c24bbb"/>
    <p:sldId xmlns:r="http://schemas.openxmlformats.org/officeDocument/2006/relationships" id="259" r:id="R6db1b2a85ff84d84"/>
    <p:sldId xmlns:r="http://schemas.openxmlformats.org/officeDocument/2006/relationships" id="260" r:id="Rdb7dd716e40041b2"/>
    <p:sldId xmlns:r="http://schemas.openxmlformats.org/officeDocument/2006/relationships" id="261" r:id="R3c2f978259fb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1edb0b0824d30" /><Relationship Type="http://schemas.openxmlformats.org/officeDocument/2006/relationships/slide" Target="/ppt/slides/slide1.xml" Id="R71181bd2de7740b7" /><Relationship Type="http://schemas.openxmlformats.org/officeDocument/2006/relationships/slide" Target="/ppt/slides/slide2.xml" Id="R8596a4c79f744fc4" /><Relationship Type="http://schemas.openxmlformats.org/officeDocument/2006/relationships/slide" Target="/ppt/slides/slide3.xml" Id="R496612e513c24bbb" /><Relationship Type="http://schemas.openxmlformats.org/officeDocument/2006/relationships/slide" Target="/ppt/slides/slide4.xml" Id="R6db1b2a85ff84d84" /><Relationship Type="http://schemas.openxmlformats.org/officeDocument/2006/relationships/slide" Target="/ppt/slides/slide5.xml" Id="Rdb7dd716e40041b2" /><Relationship Type="http://schemas.openxmlformats.org/officeDocument/2006/relationships/slide" Target="/ppt/slides/slide6.xml" Id="R3c2f978259fb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bd5685fcc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bc45ebde64060" /><Relationship Type="http://schemas.openxmlformats.org/officeDocument/2006/relationships/theme" Target="/ppt/slideMasters/theme/theme1.xml" Id="R3df9621d7919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bc45ebde640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97e54e7ef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1fc12f29c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5f77a5725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6a117fb31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fea2752ab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3394a06c7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LOFOTR AS ble etablert [år] og holder til i Bøstad.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2 537 078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21 662 413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35 469 051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8360 Bøstad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vikingmuseet@lofotr.no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971 147 067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AS</a:t>
            </a:r>
          </a:p>
        </p:txBody>
      </p:sp>
    </p:spTree>
  </p:cSld>
  <p:clrMapOvr>
    <a:masterClrMapping xmlns:a="http://schemas.openxmlformats.org/drawingml/2006/main"/>
  </p:clrMapOvr>
</p:sld>
</file>