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ddb6f4220f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65003574f45b0"/>
  </p:sldMasterIdLst>
  <p:sldIdLst>
    <p:sldId xmlns:r="http://schemas.openxmlformats.org/officeDocument/2006/relationships" id="256" r:id="Rb914a279c1b64087"/>
    <p:sldId xmlns:r="http://schemas.openxmlformats.org/officeDocument/2006/relationships" id="257" r:id="R3d292e51c4ab46ba"/>
    <p:sldId xmlns:r="http://schemas.openxmlformats.org/officeDocument/2006/relationships" id="258" r:id="R80a837f552e24dd4"/>
    <p:sldId xmlns:r="http://schemas.openxmlformats.org/officeDocument/2006/relationships" id="259" r:id="Rff637fa6a22c4cc9"/>
    <p:sldId xmlns:r="http://schemas.openxmlformats.org/officeDocument/2006/relationships" id="260" r:id="R5a9cb8d7cf4e4f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65003574f45b0" /><Relationship Type="http://schemas.openxmlformats.org/officeDocument/2006/relationships/slide" Target="/ppt/slides/slide1.xml" Id="Rb914a279c1b64087" /><Relationship Type="http://schemas.openxmlformats.org/officeDocument/2006/relationships/slide" Target="/ppt/slides/slide2.xml" Id="R3d292e51c4ab46ba" /><Relationship Type="http://schemas.openxmlformats.org/officeDocument/2006/relationships/slide" Target="/ppt/slides/slide3.xml" Id="R80a837f552e24dd4" /><Relationship Type="http://schemas.openxmlformats.org/officeDocument/2006/relationships/slide" Target="/ppt/slides/slide4.xml" Id="Rff637fa6a22c4cc9" /><Relationship Type="http://schemas.openxmlformats.org/officeDocument/2006/relationships/slide" Target="/ppt/slides/slide5.xml" Id="R5a9cb8d7cf4e4f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f4bcf92dca43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9918bce674ee5" /><Relationship Type="http://schemas.openxmlformats.org/officeDocument/2006/relationships/theme" Target="/ppt/slideMasters/theme/theme1.xml" Id="R3f88cfd6fa9b4b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e9918bce674e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cc5930e82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8e2e736514a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35a24653c4b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bcc8268c0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ab4434d4b4c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COMPUTER SUPPLY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COMPUTER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COMPUTER SUPPLY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COMPUTER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COMPUTER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COMPUTER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971 136 685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COMPUTER SUPPLY AS</a:t>
            </a:r>
          </a:p>
        </p:txBody>
      </p:sp>
    </p:spTree>
  </p:cSld>
  <p:clrMapOvr>
    <a:masterClrMapping xmlns:a="http://schemas.openxmlformats.org/drawingml/2006/main"/>
  </p:clrMapOvr>
</p:sld>
</file>