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b33bf9a8874d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8566bb1cc64dbc"/>
  </p:sldMasterIdLst>
  <p:sldIdLst>
    <p:sldId xmlns:r="http://schemas.openxmlformats.org/officeDocument/2006/relationships" id="256" r:id="R584f8e31f7784857"/>
    <p:sldId xmlns:r="http://schemas.openxmlformats.org/officeDocument/2006/relationships" id="257" r:id="R79e3cd8f49b04fe7"/>
    <p:sldId xmlns:r="http://schemas.openxmlformats.org/officeDocument/2006/relationships" id="258" r:id="Rcdc5f41a70aa4806"/>
    <p:sldId xmlns:r="http://schemas.openxmlformats.org/officeDocument/2006/relationships" id="259" r:id="R72fb968d5bdd43c3"/>
    <p:sldId xmlns:r="http://schemas.openxmlformats.org/officeDocument/2006/relationships" id="260" r:id="R51e8fe0ba32947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8566bb1cc64dbc" /><Relationship Type="http://schemas.openxmlformats.org/officeDocument/2006/relationships/slide" Target="/ppt/slides/slide1.xml" Id="R584f8e31f7784857" /><Relationship Type="http://schemas.openxmlformats.org/officeDocument/2006/relationships/slide" Target="/ppt/slides/slide2.xml" Id="R79e3cd8f49b04fe7" /><Relationship Type="http://schemas.openxmlformats.org/officeDocument/2006/relationships/slide" Target="/ppt/slides/slide3.xml" Id="Rcdc5f41a70aa4806" /><Relationship Type="http://schemas.openxmlformats.org/officeDocument/2006/relationships/slide" Target="/ppt/slides/slide4.xml" Id="R72fb968d5bdd43c3" /><Relationship Type="http://schemas.openxmlformats.org/officeDocument/2006/relationships/slide" Target="/ppt/slides/slide5.xml" Id="R51e8fe0ba32947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650878a8c248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480490813b461b" /><Relationship Type="http://schemas.openxmlformats.org/officeDocument/2006/relationships/theme" Target="/ppt/slideMasters/theme/theme1.xml" Id="R41aef9e7eb7b4b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480490813b46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dc12f4a72347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e83e23c52e47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532f73deae4f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0bb8c91ce14c1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c68586ed1742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MINIEKSPRESS HEDMARK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MINIEKSPRESS HEDMARK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MINIEKSPRESS HEDMARK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MINIEKSPRESS HEDMARK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MINIEKSPRESS HEDMARK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MINIEKSPRESS HEDMARK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971 131 160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MINIEKSPRESS HEDMARK AS</a:t>
            </a:r>
          </a:p>
        </p:txBody>
      </p:sp>
    </p:spTree>
  </p:cSld>
  <p:clrMapOvr>
    <a:masterClrMapping xmlns:a="http://schemas.openxmlformats.org/drawingml/2006/main"/>
  </p:clrMapOvr>
</p:sld>
</file>