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9c189e6eb15410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5b3da6a7ee4708"/>
  </p:sldMasterIdLst>
  <p:sldIdLst>
    <p:sldId xmlns:r="http://schemas.openxmlformats.org/officeDocument/2006/relationships" id="256" r:id="Re7b76f1ab9b44aa2"/>
    <p:sldId xmlns:r="http://schemas.openxmlformats.org/officeDocument/2006/relationships" id="257" r:id="Rda5c8681804a42d4"/>
    <p:sldId xmlns:r="http://schemas.openxmlformats.org/officeDocument/2006/relationships" id="258" r:id="R9d4f02a7c88c4501"/>
    <p:sldId xmlns:r="http://schemas.openxmlformats.org/officeDocument/2006/relationships" id="259" r:id="R6bb7f1fbb3ae4276"/>
    <p:sldId xmlns:r="http://schemas.openxmlformats.org/officeDocument/2006/relationships" id="260" r:id="Rdd07b6dd9b4246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5b3da6a7ee4708" /><Relationship Type="http://schemas.openxmlformats.org/officeDocument/2006/relationships/slide" Target="/ppt/slides/slide1.xml" Id="Re7b76f1ab9b44aa2" /><Relationship Type="http://schemas.openxmlformats.org/officeDocument/2006/relationships/slide" Target="/ppt/slides/slide2.xml" Id="Rda5c8681804a42d4" /><Relationship Type="http://schemas.openxmlformats.org/officeDocument/2006/relationships/slide" Target="/ppt/slides/slide3.xml" Id="R9d4f02a7c88c4501" /><Relationship Type="http://schemas.openxmlformats.org/officeDocument/2006/relationships/slide" Target="/ppt/slides/slide4.xml" Id="R6bb7f1fbb3ae4276" /><Relationship Type="http://schemas.openxmlformats.org/officeDocument/2006/relationships/slide" Target="/ppt/slides/slide5.xml" Id="Rdd07b6dd9b4246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26f43220b240f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b1ddfb7c0240d8" /><Relationship Type="http://schemas.openxmlformats.org/officeDocument/2006/relationships/theme" Target="/ppt/slideMasters/theme/theme1.xml" Id="R705f18cc1d6247b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5b1ddfb7c0240d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975068da3d4e2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df63370d3e4a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9042fd029e45c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bbd117257a42c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c15d3a9b9d462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VIDEOTEKET MO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VIDEOTEKET MO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VIDEOTEKET MO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VIDEOTEKET MO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VIDEOTEKET MO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VIDEOTEKET MO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971 125 802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VIDEOTEKET MO AS</a:t>
            </a:r>
          </a:p>
        </p:txBody>
      </p:sp>
    </p:spTree>
  </p:cSld>
  <p:clrMapOvr>
    <a:masterClrMapping xmlns:a="http://schemas.openxmlformats.org/drawingml/2006/main"/>
  </p:clrMapOvr>
</p:sld>
</file>