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c603fcc8bb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8f4353ffb4d06"/>
  </p:sldMasterIdLst>
  <p:sldIdLst>
    <p:sldId xmlns:r="http://schemas.openxmlformats.org/officeDocument/2006/relationships" id="256" r:id="Re7e1bb8e4c8f44ea"/>
    <p:sldId xmlns:r="http://schemas.openxmlformats.org/officeDocument/2006/relationships" id="257" r:id="Rdd938896517b43c7"/>
    <p:sldId xmlns:r="http://schemas.openxmlformats.org/officeDocument/2006/relationships" id="258" r:id="Re24d7b1c06554ace"/>
    <p:sldId xmlns:r="http://schemas.openxmlformats.org/officeDocument/2006/relationships" id="259" r:id="R2efad168a2b84843"/>
    <p:sldId xmlns:r="http://schemas.openxmlformats.org/officeDocument/2006/relationships" id="260" r:id="R5003012ded1e46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8f4353ffb4d06" /><Relationship Type="http://schemas.openxmlformats.org/officeDocument/2006/relationships/slide" Target="/ppt/slides/slide1.xml" Id="Re7e1bb8e4c8f44ea" /><Relationship Type="http://schemas.openxmlformats.org/officeDocument/2006/relationships/slide" Target="/ppt/slides/slide2.xml" Id="Rdd938896517b43c7" /><Relationship Type="http://schemas.openxmlformats.org/officeDocument/2006/relationships/slide" Target="/ppt/slides/slide3.xml" Id="Re24d7b1c06554ace" /><Relationship Type="http://schemas.openxmlformats.org/officeDocument/2006/relationships/slide" Target="/ppt/slides/slide4.xml" Id="R2efad168a2b84843" /><Relationship Type="http://schemas.openxmlformats.org/officeDocument/2006/relationships/slide" Target="/ppt/slides/slide5.xml" Id="R5003012ded1e46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a8211edff45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c36380a9443d6" /><Relationship Type="http://schemas.openxmlformats.org/officeDocument/2006/relationships/theme" Target="/ppt/slideMasters/theme/theme1.xml" Id="R5755253e910c44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6c36380a94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1b84322ab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3b190a49648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af0f90b8c47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71d4ace9644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93e8733284c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KROGH OPTIKK STRØMMEN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KROGH OPTIKK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KROGH OPTIKK STRØMMEN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KROGH OPTIKK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KROGH OPTIKK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KROGH OPTIKK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971 118 636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KROGH OPTIKK STRØMMEN AS</a:t>
            </a:r>
          </a:p>
        </p:txBody>
      </p:sp>
    </p:spTree>
  </p:cSld>
  <p:clrMapOvr>
    <a:masterClrMapping xmlns:a="http://schemas.openxmlformats.org/drawingml/2006/main"/>
  </p:clrMapOvr>
</p:sld>
</file>