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c10be0210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dc02a02ac948c6"/>
  </p:sldMasterIdLst>
  <p:sldIdLst>
    <p:sldId xmlns:r="http://schemas.openxmlformats.org/officeDocument/2006/relationships" id="256" r:id="R01a3c953fc034364"/>
    <p:sldId xmlns:r="http://schemas.openxmlformats.org/officeDocument/2006/relationships" id="257" r:id="R82d9419faefd4617"/>
    <p:sldId xmlns:r="http://schemas.openxmlformats.org/officeDocument/2006/relationships" id="258" r:id="R8040f8317d554365"/>
    <p:sldId xmlns:r="http://schemas.openxmlformats.org/officeDocument/2006/relationships" id="259" r:id="R36e5e289d0a54077"/>
    <p:sldId xmlns:r="http://schemas.openxmlformats.org/officeDocument/2006/relationships" id="260" r:id="R99c354f0bc89450c"/>
    <p:sldId xmlns:r="http://schemas.openxmlformats.org/officeDocument/2006/relationships" id="261" r:id="R1af2d59e9d6544ed"/>
    <p:sldId xmlns:r="http://schemas.openxmlformats.org/officeDocument/2006/relationships" id="262" r:id="Ra322dc3c670a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c02a02ac948c6" /><Relationship Type="http://schemas.openxmlformats.org/officeDocument/2006/relationships/slide" Target="/ppt/slides/slide1.xml" Id="R01a3c953fc034364" /><Relationship Type="http://schemas.openxmlformats.org/officeDocument/2006/relationships/slide" Target="/ppt/slides/slide2.xml" Id="R82d9419faefd4617" /><Relationship Type="http://schemas.openxmlformats.org/officeDocument/2006/relationships/slide" Target="/ppt/slides/slide3.xml" Id="R8040f8317d554365" /><Relationship Type="http://schemas.openxmlformats.org/officeDocument/2006/relationships/slide" Target="/ppt/slides/slide4.xml" Id="R36e5e289d0a54077" /><Relationship Type="http://schemas.openxmlformats.org/officeDocument/2006/relationships/slide" Target="/ppt/slides/slide5.xml" Id="R99c354f0bc89450c" /><Relationship Type="http://schemas.openxmlformats.org/officeDocument/2006/relationships/slide" Target="/ppt/slides/slide6.xml" Id="R1af2d59e9d6544ed" /><Relationship Type="http://schemas.openxmlformats.org/officeDocument/2006/relationships/slide" Target="/ppt/slides/slide7.xml" Id="Ra322dc3c670a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0aa283a3a49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2778718942c4" /><Relationship Type="http://schemas.openxmlformats.org/officeDocument/2006/relationships/theme" Target="/ppt/slideMasters/theme/theme1.xml" Id="R81911615eb49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52778718942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63d4cac0c42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5a33787514e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e6a5103034b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daa029025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10a31be774f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896145db7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ada66e1c8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WÅGNES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WÅGNES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WÅGNES ANNIK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Kongensg 25/27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46 77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971 117 826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WÅGNES AS</a:t>
            </a:r>
          </a:p>
        </p:txBody>
      </p:sp>
    </p:spTree>
  </p:cSld>
  <p:clrMapOvr>
    <a:masterClrMapping xmlns:a="http://schemas.openxmlformats.org/drawingml/2006/main"/>
  </p:clrMapOvr>
</p:sld>
</file>