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cfad520e5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60e591fe0142fd"/>
  </p:sldMasterIdLst>
  <p:sldIdLst>
    <p:sldId xmlns:r="http://schemas.openxmlformats.org/officeDocument/2006/relationships" id="256" r:id="Rf05d1340484948fe"/>
    <p:sldId xmlns:r="http://schemas.openxmlformats.org/officeDocument/2006/relationships" id="257" r:id="R029ab04b863746fb"/>
    <p:sldId xmlns:r="http://schemas.openxmlformats.org/officeDocument/2006/relationships" id="258" r:id="R1dc63f87788a492d"/>
    <p:sldId xmlns:r="http://schemas.openxmlformats.org/officeDocument/2006/relationships" id="259" r:id="R85c5852e6aa147a8"/>
    <p:sldId xmlns:r="http://schemas.openxmlformats.org/officeDocument/2006/relationships" id="260" r:id="R8521f9d5b95b43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0e591fe0142fd" /><Relationship Type="http://schemas.openxmlformats.org/officeDocument/2006/relationships/slide" Target="/ppt/slides/slide1.xml" Id="Rf05d1340484948fe" /><Relationship Type="http://schemas.openxmlformats.org/officeDocument/2006/relationships/slide" Target="/ppt/slides/slide2.xml" Id="R029ab04b863746fb" /><Relationship Type="http://schemas.openxmlformats.org/officeDocument/2006/relationships/slide" Target="/ppt/slides/slide3.xml" Id="R1dc63f87788a492d" /><Relationship Type="http://schemas.openxmlformats.org/officeDocument/2006/relationships/slide" Target="/ppt/slides/slide4.xml" Id="R85c5852e6aa147a8" /><Relationship Type="http://schemas.openxmlformats.org/officeDocument/2006/relationships/slide" Target="/ppt/slides/slide5.xml" Id="R8521f9d5b95b43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c02a1471e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8764ac3fa4779" /><Relationship Type="http://schemas.openxmlformats.org/officeDocument/2006/relationships/theme" Target="/ppt/slideMasters/theme/theme1.xml" Id="R5d2332b598e7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8764ac3fa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1da376dac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2ac5d3a1947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1da3a77b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2d672005f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0001a5cc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BJØRNAR LIND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BJØRNAR LIND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971 098 872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BJØRNAR LIND EIENDOM AS</a:t>
            </a:r>
          </a:p>
        </p:txBody>
      </p:sp>
    </p:spTree>
  </p:cSld>
  <p:clrMapOvr>
    <a:masterClrMapping xmlns:a="http://schemas.openxmlformats.org/drawingml/2006/main"/>
  </p:clrMapOvr>
</p:sld>
</file>