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14e3ae71204a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2a1141659a4e90"/>
  </p:sldMasterIdLst>
  <p:sldIdLst>
    <p:sldId xmlns:r="http://schemas.openxmlformats.org/officeDocument/2006/relationships" id="256" r:id="R8e53725e00bf4ac8"/>
    <p:sldId xmlns:r="http://schemas.openxmlformats.org/officeDocument/2006/relationships" id="257" r:id="R3e422a6f9f4a4678"/>
    <p:sldId xmlns:r="http://schemas.openxmlformats.org/officeDocument/2006/relationships" id="258" r:id="R6a23e74dd07e46d3"/>
    <p:sldId xmlns:r="http://schemas.openxmlformats.org/officeDocument/2006/relationships" id="259" r:id="R95b2220f6903465f"/>
    <p:sldId xmlns:r="http://schemas.openxmlformats.org/officeDocument/2006/relationships" id="260" r:id="Rba2918c1b1b14c52"/>
    <p:sldId xmlns:r="http://schemas.openxmlformats.org/officeDocument/2006/relationships" id="261" r:id="R99872c5809a64b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2a1141659a4e90" /><Relationship Type="http://schemas.openxmlformats.org/officeDocument/2006/relationships/slide" Target="/ppt/slides/slide1.xml" Id="R8e53725e00bf4ac8" /><Relationship Type="http://schemas.openxmlformats.org/officeDocument/2006/relationships/slide" Target="/ppt/slides/slide2.xml" Id="R3e422a6f9f4a4678" /><Relationship Type="http://schemas.openxmlformats.org/officeDocument/2006/relationships/slide" Target="/ppt/slides/slide3.xml" Id="R6a23e74dd07e46d3" /><Relationship Type="http://schemas.openxmlformats.org/officeDocument/2006/relationships/slide" Target="/ppt/slides/slide4.xml" Id="R95b2220f6903465f" /><Relationship Type="http://schemas.openxmlformats.org/officeDocument/2006/relationships/slide" Target="/ppt/slides/slide5.xml" Id="Rba2918c1b1b14c52" /><Relationship Type="http://schemas.openxmlformats.org/officeDocument/2006/relationships/slide" Target="/ppt/slides/slide6.xml" Id="R99872c5809a64b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5966ed5abc48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f6af69cba4088" /><Relationship Type="http://schemas.openxmlformats.org/officeDocument/2006/relationships/theme" Target="/ppt/slideMasters/theme/theme1.xml" Id="R573046a1cc2b47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6f6af69cba40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320f956574c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5c1847b3243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cfbc458d049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27a69dcac48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e0051fb534a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98669453b45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MK CONSULT ADB SUPPORT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CONSULT ADB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MK CONSULT ADB SUPPORT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CONSULT ADB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CONSULT ADB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CONSULT ADB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MÜLLER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CONSULT ADB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Oskar G Tomter, Lørenveien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971 093 323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CONSULT ADB SUPPORT AS</a:t>
            </a:r>
          </a:p>
        </p:txBody>
      </p:sp>
    </p:spTree>
  </p:cSld>
  <p:clrMapOvr>
    <a:masterClrMapping xmlns:a="http://schemas.openxmlformats.org/drawingml/2006/main"/>
  </p:clrMapOvr>
</p:sld>
</file>