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51ae96619d46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db051228524e28"/>
  </p:sldMasterIdLst>
  <p:sldIdLst>
    <p:sldId xmlns:r="http://schemas.openxmlformats.org/officeDocument/2006/relationships" id="256" r:id="Rff1a4ae33fe5413d"/>
    <p:sldId xmlns:r="http://schemas.openxmlformats.org/officeDocument/2006/relationships" id="257" r:id="R57bb21b5d88244b0"/>
    <p:sldId xmlns:r="http://schemas.openxmlformats.org/officeDocument/2006/relationships" id="258" r:id="Rc291460c1f6e4eee"/>
    <p:sldId xmlns:r="http://schemas.openxmlformats.org/officeDocument/2006/relationships" id="259" r:id="R7a539cb87bf449f9"/>
    <p:sldId xmlns:r="http://schemas.openxmlformats.org/officeDocument/2006/relationships" id="260" r:id="R8caac3f8369e4032"/>
    <p:sldId xmlns:r="http://schemas.openxmlformats.org/officeDocument/2006/relationships" id="261" r:id="Rd2cd7326af5b4e95"/>
    <p:sldId xmlns:r="http://schemas.openxmlformats.org/officeDocument/2006/relationships" id="262" r:id="R26a8f04f672b4f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b051228524e28" /><Relationship Type="http://schemas.openxmlformats.org/officeDocument/2006/relationships/slide" Target="/ppt/slides/slide1.xml" Id="Rff1a4ae33fe5413d" /><Relationship Type="http://schemas.openxmlformats.org/officeDocument/2006/relationships/slide" Target="/ppt/slides/slide2.xml" Id="R57bb21b5d88244b0" /><Relationship Type="http://schemas.openxmlformats.org/officeDocument/2006/relationships/slide" Target="/ppt/slides/slide3.xml" Id="Rc291460c1f6e4eee" /><Relationship Type="http://schemas.openxmlformats.org/officeDocument/2006/relationships/slide" Target="/ppt/slides/slide4.xml" Id="R7a539cb87bf449f9" /><Relationship Type="http://schemas.openxmlformats.org/officeDocument/2006/relationships/slide" Target="/ppt/slides/slide5.xml" Id="R8caac3f8369e4032" /><Relationship Type="http://schemas.openxmlformats.org/officeDocument/2006/relationships/slide" Target="/ppt/slides/slide6.xml" Id="Rd2cd7326af5b4e95" /><Relationship Type="http://schemas.openxmlformats.org/officeDocument/2006/relationships/slide" Target="/ppt/slides/slide7.xml" Id="R26a8f04f672b4f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24c4b8e064d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d53d9d46d4996" /><Relationship Type="http://schemas.openxmlformats.org/officeDocument/2006/relationships/theme" Target="/ppt/slideMasters/theme/theme1.xml" Id="R51d2c692cca343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7d53d9d46d49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f3b09554247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7a96794f34b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8046364d4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f48fb5d6a40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f99350e364a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91a07f85a42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8b60931a846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CONSULT ADB SUPPORT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CONSULT ADB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CONSULT ADB SUPPORT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CONSULT ADB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CONSULT ADB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CONSULT ADB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542 869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2 147 929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CONSULT ADB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ESPEN MÜLLER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CONSULT ADB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G Tomter, Lørenveien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971 093 323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CONSULT ADB SUPPORT AS</a:t>
            </a:r>
          </a:p>
        </p:txBody>
      </p:sp>
    </p:spTree>
  </p:cSld>
  <p:clrMapOvr>
    <a:masterClrMapping xmlns:a="http://schemas.openxmlformats.org/drawingml/2006/main"/>
  </p:clrMapOvr>
</p:sld>
</file>