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5e8148892943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f6b713a39d4a88"/>
  </p:sldMasterIdLst>
  <p:sldIdLst>
    <p:sldId xmlns:r="http://schemas.openxmlformats.org/officeDocument/2006/relationships" id="256" r:id="R427c4e2056b44dc5"/>
    <p:sldId xmlns:r="http://schemas.openxmlformats.org/officeDocument/2006/relationships" id="257" r:id="R2fa0d0eb1826404c"/>
    <p:sldId xmlns:r="http://schemas.openxmlformats.org/officeDocument/2006/relationships" id="258" r:id="R140373cf56bd4d8d"/>
    <p:sldId xmlns:r="http://schemas.openxmlformats.org/officeDocument/2006/relationships" id="259" r:id="R5250006d61504695"/>
    <p:sldId xmlns:r="http://schemas.openxmlformats.org/officeDocument/2006/relationships" id="260" r:id="Rddddc837caa348d5"/>
    <p:sldId xmlns:r="http://schemas.openxmlformats.org/officeDocument/2006/relationships" id="261" r:id="R4f94c9ae917c41a6"/>
    <p:sldId xmlns:r="http://schemas.openxmlformats.org/officeDocument/2006/relationships" id="262" r:id="Rfbff3ae1512b48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6b713a39d4a88" /><Relationship Type="http://schemas.openxmlformats.org/officeDocument/2006/relationships/slide" Target="/ppt/slides/slide1.xml" Id="R427c4e2056b44dc5" /><Relationship Type="http://schemas.openxmlformats.org/officeDocument/2006/relationships/slide" Target="/ppt/slides/slide2.xml" Id="R2fa0d0eb1826404c" /><Relationship Type="http://schemas.openxmlformats.org/officeDocument/2006/relationships/slide" Target="/ppt/slides/slide3.xml" Id="R140373cf56bd4d8d" /><Relationship Type="http://schemas.openxmlformats.org/officeDocument/2006/relationships/slide" Target="/ppt/slides/slide4.xml" Id="R5250006d61504695" /><Relationship Type="http://schemas.openxmlformats.org/officeDocument/2006/relationships/slide" Target="/ppt/slides/slide5.xml" Id="Rddddc837caa348d5" /><Relationship Type="http://schemas.openxmlformats.org/officeDocument/2006/relationships/slide" Target="/ppt/slides/slide6.xml" Id="R4f94c9ae917c41a6" /><Relationship Type="http://schemas.openxmlformats.org/officeDocument/2006/relationships/slide" Target="/ppt/slides/slide7.xml" Id="Rfbff3ae1512b48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0857ed89e46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21feb0f1b4a98" /><Relationship Type="http://schemas.openxmlformats.org/officeDocument/2006/relationships/theme" Target="/ppt/slideMasters/theme/theme1.xml" Id="R84174515ed7645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21feb0f1b4a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a4c40bb9f4f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860c33cbf48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ed7e1a6dc47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aada0f6e246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b87445a1c46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be808a63a4c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8ccedb25a4c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FRYDENLUND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HOLDING AS ble etablert [år] og holder til i Algarheim.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−325 265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9 526 294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87 479 284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87 523 657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TOR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Ødegårdsalèen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2056 Algarheim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92 70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tor.vidar@fgtas.no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971 088 745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HOLDING AS</a:t>
            </a:r>
          </a:p>
        </p:txBody>
      </p:sp>
    </p:spTree>
  </p:cSld>
  <p:clrMapOvr>
    <a:masterClrMapping xmlns:a="http://schemas.openxmlformats.org/drawingml/2006/main"/>
  </p:clrMapOvr>
</p:sld>
</file>