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dc7639aa841492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702539318a84c43"/>
  </p:sldMasterIdLst>
  <p:sldIdLst>
    <p:sldId xmlns:r="http://schemas.openxmlformats.org/officeDocument/2006/relationships" id="256" r:id="R98bbd957401c4584"/>
    <p:sldId xmlns:r="http://schemas.openxmlformats.org/officeDocument/2006/relationships" id="257" r:id="Re79f348ac032499a"/>
    <p:sldId xmlns:r="http://schemas.openxmlformats.org/officeDocument/2006/relationships" id="258" r:id="Rfe6a02258bc14cb2"/>
    <p:sldId xmlns:r="http://schemas.openxmlformats.org/officeDocument/2006/relationships" id="259" r:id="Ra4c46e0565b54386"/>
    <p:sldId xmlns:r="http://schemas.openxmlformats.org/officeDocument/2006/relationships" id="260" r:id="R04df447f003a4dc9"/>
    <p:sldId xmlns:r="http://schemas.openxmlformats.org/officeDocument/2006/relationships" id="261" r:id="R4172906253954453"/>
    <p:sldId xmlns:r="http://schemas.openxmlformats.org/officeDocument/2006/relationships" id="262" r:id="R1520e25f9704473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02539318a84c43" /><Relationship Type="http://schemas.openxmlformats.org/officeDocument/2006/relationships/slide" Target="/ppt/slides/slide1.xml" Id="R98bbd957401c4584" /><Relationship Type="http://schemas.openxmlformats.org/officeDocument/2006/relationships/slide" Target="/ppt/slides/slide2.xml" Id="Re79f348ac032499a" /><Relationship Type="http://schemas.openxmlformats.org/officeDocument/2006/relationships/slide" Target="/ppt/slides/slide3.xml" Id="Rfe6a02258bc14cb2" /><Relationship Type="http://schemas.openxmlformats.org/officeDocument/2006/relationships/slide" Target="/ppt/slides/slide4.xml" Id="Ra4c46e0565b54386" /><Relationship Type="http://schemas.openxmlformats.org/officeDocument/2006/relationships/slide" Target="/ppt/slides/slide5.xml" Id="R04df447f003a4dc9" /><Relationship Type="http://schemas.openxmlformats.org/officeDocument/2006/relationships/slide" Target="/ppt/slides/slide6.xml" Id="R4172906253954453" /><Relationship Type="http://schemas.openxmlformats.org/officeDocument/2006/relationships/slide" Target="/ppt/slides/slide7.xml" Id="R1520e25f9704473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795320536e489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ecf18ab8774958" /><Relationship Type="http://schemas.openxmlformats.org/officeDocument/2006/relationships/theme" Target="/ppt/slideMasters/theme/theme1.xml" Id="Rcc264073924842d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5ecf18ab877495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ba19d905cf44a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032bf479094af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c6f6cae7f047b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d687204e3a4b5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431da11f82464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5ec8733f1649a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173026547149b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BLAA REKLAME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BLAA REKLAME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BLAA REKLAME AS ble etablert [år] og holder til i Kristiansund 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BLAA REKLAME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BLAA REKLAME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BLAA REKLAME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331 528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−60 321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−60 321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−14 590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37 835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BLAA REKLAME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BLAASVÆR TOR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BLAA REKLAME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Langveien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6509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71678664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971 086 513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BLAA REKLAME AS</a:t>
            </a:r>
          </a:p>
        </p:txBody>
      </p:sp>
    </p:spTree>
  </p:cSld>
  <p:clrMapOvr>
    <a:masterClrMapping xmlns:a="http://schemas.openxmlformats.org/drawingml/2006/main"/>
  </p:clrMapOvr>
</p:sld>
</file>