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c29085f6b34e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cde9d9b2e846ea"/>
  </p:sldMasterIdLst>
  <p:sldIdLst>
    <p:sldId xmlns:r="http://schemas.openxmlformats.org/officeDocument/2006/relationships" id="256" r:id="R44b05a83418645b8"/>
    <p:sldId xmlns:r="http://schemas.openxmlformats.org/officeDocument/2006/relationships" id="257" r:id="R2e8f4b15364046d3"/>
    <p:sldId xmlns:r="http://schemas.openxmlformats.org/officeDocument/2006/relationships" id="258" r:id="R107d3a3c5be74939"/>
    <p:sldId xmlns:r="http://schemas.openxmlformats.org/officeDocument/2006/relationships" id="259" r:id="Rf776c792df61473a"/>
    <p:sldId xmlns:r="http://schemas.openxmlformats.org/officeDocument/2006/relationships" id="260" r:id="R181494f2c0714c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cde9d9b2e846ea" /><Relationship Type="http://schemas.openxmlformats.org/officeDocument/2006/relationships/slide" Target="/ppt/slides/slide1.xml" Id="R44b05a83418645b8" /><Relationship Type="http://schemas.openxmlformats.org/officeDocument/2006/relationships/slide" Target="/ppt/slides/slide2.xml" Id="R2e8f4b15364046d3" /><Relationship Type="http://schemas.openxmlformats.org/officeDocument/2006/relationships/slide" Target="/ppt/slides/slide3.xml" Id="R107d3a3c5be74939" /><Relationship Type="http://schemas.openxmlformats.org/officeDocument/2006/relationships/slide" Target="/ppt/slides/slide4.xml" Id="Rf776c792df61473a" /><Relationship Type="http://schemas.openxmlformats.org/officeDocument/2006/relationships/slide" Target="/ppt/slides/slide5.xml" Id="R181494f2c0714c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d137994ebc44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5db53fb8c4820" /><Relationship Type="http://schemas.openxmlformats.org/officeDocument/2006/relationships/theme" Target="/ppt/slideMasters/theme/theme1.xml" Id="R771f3a11c9a045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95db53fb8c48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854f7083447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772c167b448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63e5684db43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87dd84e9341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e1c41d22e4e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MIKROKRETS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MIKROKRETS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MIKROKRETS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MIKROKRETS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MIKROKRETS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MIKROKRETS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971 081 295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MIKROKRETS AS</a:t>
            </a:r>
          </a:p>
        </p:txBody>
      </p:sp>
    </p:spTree>
  </p:cSld>
  <p:clrMapOvr>
    <a:masterClrMapping xmlns:a="http://schemas.openxmlformats.org/drawingml/2006/main"/>
  </p:clrMapOvr>
</p:sld>
</file>